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4"/>
  </p:sldMasterIdLst>
  <p:notesMasterIdLst>
    <p:notesMasterId r:id="rId15"/>
  </p:notesMasterIdLst>
  <p:handoutMasterIdLst>
    <p:handoutMasterId r:id="rId16"/>
  </p:handoutMasterIdLst>
  <p:sldIdLst>
    <p:sldId id="284" r:id="rId5"/>
    <p:sldId id="338" r:id="rId6"/>
    <p:sldId id="339" r:id="rId7"/>
    <p:sldId id="340" r:id="rId8"/>
    <p:sldId id="341" r:id="rId9"/>
    <p:sldId id="342" r:id="rId10"/>
    <p:sldId id="343" r:id="rId11"/>
    <p:sldId id="344" r:id="rId12"/>
    <p:sldId id="345" r:id="rId13"/>
    <p:sldId id="298" r:id="rId14"/>
  </p:sldIdLst>
  <p:sldSz cx="12192000" cy="6858000"/>
  <p:notesSz cx="6807200" cy="9939338"/>
  <p:embeddedFontLst>
    <p:embeddedFont>
      <p:font typeface="Calibri" panose="020F0502020204030204" pitchFamily="34" charset="0"/>
      <p:regular r:id="rId17"/>
      <p:bold r:id="rId18"/>
      <p:italic r:id="rId19"/>
      <p:boldItalic r:id="rId20"/>
    </p:embeddedFont>
    <p:embeddedFont>
      <p:font typeface="VIC" panose="00000500000000000000" pitchFamily="50" charset="0"/>
      <p:regular r:id="rId21"/>
      <p:bold r:id="rId22"/>
      <p:italic r:id="rId23"/>
      <p:boldItalic r:id="rId24"/>
    </p:embeddedFont>
    <p:embeddedFont>
      <p:font typeface="VIC SemiBold" panose="00000700000000000000" pitchFamily="50"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53565A"/>
    <a:srgbClr val="FFFFFF"/>
    <a:srgbClr val="002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863C5-05F2-4123-B1C6-BEA6383256E2}" v="735" dt="2022-06-24T04:12:14.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4" autoAdjust="0"/>
    <p:restoredTop sz="86378" autoAdjust="0"/>
  </p:normalViewPr>
  <p:slideViewPr>
    <p:cSldViewPr snapToGrid="0">
      <p:cViewPr varScale="1">
        <p:scale>
          <a:sx n="130" d="100"/>
          <a:sy n="130" d="100"/>
        </p:scale>
        <p:origin x="132" y="27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2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Pritchard (VPSC)" userId="12cd8a0d-4e6d-4725-aea8-044a8f6d3b77" providerId="ADAL" clId="{90A863C5-05F2-4123-B1C6-BEA6383256E2}"/>
    <pc:docChg chg="modSld">
      <pc:chgData name="Emily Pritchard (VPSC)" userId="12cd8a0d-4e6d-4725-aea8-044a8f6d3b77" providerId="ADAL" clId="{90A863C5-05F2-4123-B1C6-BEA6383256E2}" dt="2022-06-24T04:12:15.069" v="4247" actId="20577"/>
      <pc:docMkLst>
        <pc:docMk/>
      </pc:docMkLst>
      <pc:sldChg chg="addSp modSp">
        <pc:chgData name="Emily Pritchard (VPSC)" userId="12cd8a0d-4e6d-4725-aea8-044a8f6d3b77" providerId="ADAL" clId="{90A863C5-05F2-4123-B1C6-BEA6383256E2}" dt="2022-06-24T04:11:53.894" v="4238" actId="20577"/>
        <pc:sldMkLst>
          <pc:docMk/>
          <pc:sldMk cId="3365112564" sldId="298"/>
        </pc:sldMkLst>
        <pc:spChg chg="add mod">
          <ac:chgData name="Emily Pritchard (VPSC)" userId="12cd8a0d-4e6d-4725-aea8-044a8f6d3b77" providerId="ADAL" clId="{90A863C5-05F2-4123-B1C6-BEA6383256E2}" dt="2022-06-24T04:11:53.894" v="4238" actId="20577"/>
          <ac:spMkLst>
            <pc:docMk/>
            <pc:sldMk cId="3365112564" sldId="298"/>
            <ac:spMk id="2" creationId="{4636A571-A2BB-4223-9149-7B898C67E012}"/>
          </ac:spMkLst>
        </pc:spChg>
      </pc:sldChg>
      <pc:sldChg chg="modSp mod">
        <pc:chgData name="Emily Pritchard (VPSC)" userId="12cd8a0d-4e6d-4725-aea8-044a8f6d3b77" providerId="ADAL" clId="{90A863C5-05F2-4123-B1C6-BEA6383256E2}" dt="2022-06-24T04:12:15.069" v="4247" actId="20577"/>
        <pc:sldMkLst>
          <pc:docMk/>
          <pc:sldMk cId="1464375811" sldId="306"/>
        </pc:sldMkLst>
        <pc:spChg chg="mod">
          <ac:chgData name="Emily Pritchard (VPSC)" userId="12cd8a0d-4e6d-4725-aea8-044a8f6d3b77" providerId="ADAL" clId="{90A863C5-05F2-4123-B1C6-BEA6383256E2}" dt="2022-06-24T04:12:15.069" v="4247" actId="20577"/>
          <ac:spMkLst>
            <pc:docMk/>
            <pc:sldMk cId="1464375811" sldId="306"/>
            <ac:spMk id="2058" creationId="{A189F1F4-2795-4ACC-B0C6-9E46511DBD52}"/>
          </ac:spMkLst>
        </pc:spChg>
        <pc:picChg chg="mod">
          <ac:chgData name="Emily Pritchard (VPSC)" userId="12cd8a0d-4e6d-4725-aea8-044a8f6d3b77" providerId="ADAL" clId="{90A863C5-05F2-4123-B1C6-BEA6383256E2}" dt="2022-06-24T03:59:54.806" v="581" actId="962"/>
          <ac:picMkLst>
            <pc:docMk/>
            <pc:sldMk cId="1464375811" sldId="306"/>
            <ac:picMk id="5" creationId="{84B1F9F1-EF2A-4242-91C6-65CD5B29809D}"/>
          </ac:picMkLst>
        </pc:picChg>
      </pc:sldChg>
      <pc:sldChg chg="modSp mod">
        <pc:chgData name="Emily Pritchard (VPSC)" userId="12cd8a0d-4e6d-4725-aea8-044a8f6d3b77" providerId="ADAL" clId="{90A863C5-05F2-4123-B1C6-BEA6383256E2}" dt="2022-06-24T04:01:53.454" v="1431" actId="962"/>
        <pc:sldMkLst>
          <pc:docMk/>
          <pc:sldMk cId="600315720" sldId="331"/>
        </pc:sldMkLst>
        <pc:picChg chg="mod">
          <ac:chgData name="Emily Pritchard (VPSC)" userId="12cd8a0d-4e6d-4725-aea8-044a8f6d3b77" providerId="ADAL" clId="{90A863C5-05F2-4123-B1C6-BEA6383256E2}" dt="2022-06-24T04:01:53.454" v="1431" actId="962"/>
          <ac:picMkLst>
            <pc:docMk/>
            <pc:sldMk cId="600315720" sldId="331"/>
            <ac:picMk id="11" creationId="{06F05F59-9AA6-4E33-9A1A-FCC2D9F9DD0C}"/>
          </ac:picMkLst>
        </pc:picChg>
      </pc:sldChg>
      <pc:sldChg chg="modSp mod">
        <pc:chgData name="Emily Pritchard (VPSC)" userId="12cd8a0d-4e6d-4725-aea8-044a8f6d3b77" providerId="ADAL" clId="{90A863C5-05F2-4123-B1C6-BEA6383256E2}" dt="2022-06-24T04:02:49.428" v="1803" actId="962"/>
        <pc:sldMkLst>
          <pc:docMk/>
          <pc:sldMk cId="1445008762" sldId="332"/>
        </pc:sldMkLst>
        <pc:picChg chg="mod">
          <ac:chgData name="Emily Pritchard (VPSC)" userId="12cd8a0d-4e6d-4725-aea8-044a8f6d3b77" providerId="ADAL" clId="{90A863C5-05F2-4123-B1C6-BEA6383256E2}" dt="2022-06-24T04:02:49.428" v="1803" actId="962"/>
          <ac:picMkLst>
            <pc:docMk/>
            <pc:sldMk cId="1445008762" sldId="332"/>
            <ac:picMk id="9" creationId="{29244B2E-08E1-4536-A566-E82EAF102260}"/>
          </ac:picMkLst>
        </pc:picChg>
      </pc:sldChg>
      <pc:sldChg chg="modSp mod">
        <pc:chgData name="Emily Pritchard (VPSC)" userId="12cd8a0d-4e6d-4725-aea8-044a8f6d3b77" providerId="ADAL" clId="{90A863C5-05F2-4123-B1C6-BEA6383256E2}" dt="2022-06-24T04:04:05.900" v="2225" actId="962"/>
        <pc:sldMkLst>
          <pc:docMk/>
          <pc:sldMk cId="3742868338" sldId="333"/>
        </pc:sldMkLst>
        <pc:picChg chg="mod">
          <ac:chgData name="Emily Pritchard (VPSC)" userId="12cd8a0d-4e6d-4725-aea8-044a8f6d3b77" providerId="ADAL" clId="{90A863C5-05F2-4123-B1C6-BEA6383256E2}" dt="2022-06-24T04:04:05.900" v="2225" actId="962"/>
          <ac:picMkLst>
            <pc:docMk/>
            <pc:sldMk cId="3742868338" sldId="333"/>
            <ac:picMk id="4" creationId="{A0E75E5E-CC83-4371-BD10-383FDA5E7840}"/>
          </ac:picMkLst>
        </pc:picChg>
      </pc:sldChg>
      <pc:sldChg chg="modSp mod">
        <pc:chgData name="Emily Pritchard (VPSC)" userId="12cd8a0d-4e6d-4725-aea8-044a8f6d3b77" providerId="ADAL" clId="{90A863C5-05F2-4123-B1C6-BEA6383256E2}" dt="2022-06-24T04:05:10.698" v="2676" actId="962"/>
        <pc:sldMkLst>
          <pc:docMk/>
          <pc:sldMk cId="1586125420" sldId="334"/>
        </pc:sldMkLst>
        <pc:picChg chg="mod">
          <ac:chgData name="Emily Pritchard (VPSC)" userId="12cd8a0d-4e6d-4725-aea8-044a8f6d3b77" providerId="ADAL" clId="{90A863C5-05F2-4123-B1C6-BEA6383256E2}" dt="2022-06-24T04:05:10.698" v="2676" actId="962"/>
          <ac:picMkLst>
            <pc:docMk/>
            <pc:sldMk cId="1586125420" sldId="334"/>
            <ac:picMk id="4" creationId="{0B7E30C1-1D16-42AF-A26E-1545F386B628}"/>
          </ac:picMkLst>
        </pc:picChg>
      </pc:sldChg>
      <pc:sldChg chg="modSp">
        <pc:chgData name="Emily Pritchard (VPSC)" userId="12cd8a0d-4e6d-4725-aea8-044a8f6d3b77" providerId="ADAL" clId="{90A863C5-05F2-4123-B1C6-BEA6383256E2}" dt="2022-06-24T04:06:38.977" v="3294" actId="962"/>
        <pc:sldMkLst>
          <pc:docMk/>
          <pc:sldMk cId="3234742829" sldId="335"/>
        </pc:sldMkLst>
        <pc:picChg chg="mod">
          <ac:chgData name="Emily Pritchard (VPSC)" userId="12cd8a0d-4e6d-4725-aea8-044a8f6d3b77" providerId="ADAL" clId="{90A863C5-05F2-4123-B1C6-BEA6383256E2}" dt="2022-06-24T04:06:38.977" v="3294" actId="962"/>
          <ac:picMkLst>
            <pc:docMk/>
            <pc:sldMk cId="3234742829" sldId="335"/>
            <ac:picMk id="5122" creationId="{80AD3F29-DFD3-46DD-ADE2-209A70A83F77}"/>
          </ac:picMkLst>
        </pc:picChg>
      </pc:sldChg>
      <pc:sldChg chg="modSp mod">
        <pc:chgData name="Emily Pritchard (VPSC)" userId="12cd8a0d-4e6d-4725-aea8-044a8f6d3b77" providerId="ADAL" clId="{90A863C5-05F2-4123-B1C6-BEA6383256E2}" dt="2022-06-24T04:07:45.594" v="3780" actId="962"/>
        <pc:sldMkLst>
          <pc:docMk/>
          <pc:sldMk cId="1894307658" sldId="336"/>
        </pc:sldMkLst>
        <pc:picChg chg="mod">
          <ac:chgData name="Emily Pritchard (VPSC)" userId="12cd8a0d-4e6d-4725-aea8-044a8f6d3b77" providerId="ADAL" clId="{90A863C5-05F2-4123-B1C6-BEA6383256E2}" dt="2022-06-24T04:07:45.594" v="3780" actId="962"/>
          <ac:picMkLst>
            <pc:docMk/>
            <pc:sldMk cId="1894307658" sldId="336"/>
            <ac:picMk id="4" creationId="{565447EA-C77C-4421-BF9B-136FDCADEC82}"/>
          </ac:picMkLst>
        </pc:picChg>
      </pc:sldChg>
      <pc:sldChg chg="modSp mod">
        <pc:chgData name="Emily Pritchard (VPSC)" userId="12cd8a0d-4e6d-4725-aea8-044a8f6d3b77" providerId="ADAL" clId="{90A863C5-05F2-4123-B1C6-BEA6383256E2}" dt="2022-06-24T04:10:42.526" v="4232" actId="962"/>
        <pc:sldMkLst>
          <pc:docMk/>
          <pc:sldMk cId="2777215351" sldId="337"/>
        </pc:sldMkLst>
        <pc:spChg chg="mod">
          <ac:chgData name="Emily Pritchard (VPSC)" userId="12cd8a0d-4e6d-4725-aea8-044a8f6d3b77" providerId="ADAL" clId="{90A863C5-05F2-4123-B1C6-BEA6383256E2}" dt="2022-06-24T04:10:39.233" v="4231" actId="962"/>
          <ac:spMkLst>
            <pc:docMk/>
            <pc:sldMk cId="2777215351" sldId="337"/>
            <ac:spMk id="6" creationId="{3E87199A-89A7-4B42-86A0-E22BC18B1BBF}"/>
          </ac:spMkLst>
        </pc:spChg>
        <pc:spChg chg="mod">
          <ac:chgData name="Emily Pritchard (VPSC)" userId="12cd8a0d-4e6d-4725-aea8-044a8f6d3b77" providerId="ADAL" clId="{90A863C5-05F2-4123-B1C6-BEA6383256E2}" dt="2022-06-24T04:10:42.526" v="4232" actId="962"/>
          <ac:spMkLst>
            <pc:docMk/>
            <pc:sldMk cId="2777215351" sldId="337"/>
            <ac:spMk id="7" creationId="{CD9A9E4B-8409-4FA2-A9C1-B95FCFD7FBEC}"/>
          </ac:spMkLst>
        </pc:spChg>
        <pc:picChg chg="mod">
          <ac:chgData name="Emily Pritchard (VPSC)" userId="12cd8a0d-4e6d-4725-aea8-044a8f6d3b77" providerId="ADAL" clId="{90A863C5-05F2-4123-B1C6-BEA6383256E2}" dt="2022-06-24T04:09:11.600" v="4230" actId="962"/>
          <ac:picMkLst>
            <pc:docMk/>
            <pc:sldMk cId="2777215351" sldId="337"/>
            <ac:picMk id="5" creationId="{DBA00F7B-3131-4EB6-BEFF-A8802A5A7098}"/>
          </ac:picMkLst>
        </pc:picChg>
      </pc:sldChg>
    </pc:docChg>
  </pc:docChgLst>
  <pc:docChgLst>
    <pc:chgData name="Alastair Colman (VPSC)" userId="05349f9a-9ab6-4efb-8b08-c0369ebf2e7b" providerId="ADAL" clId="{DC950B0B-A83D-41DD-A76F-2BDB55726A4A}"/>
    <pc:docChg chg="undo custSel addSld modSld">
      <pc:chgData name="Alastair Colman (VPSC)" userId="05349f9a-9ab6-4efb-8b08-c0369ebf2e7b" providerId="ADAL" clId="{DC950B0B-A83D-41DD-A76F-2BDB55726A4A}" dt="2021-07-01T01:32:33.425" v="1420" actId="20577"/>
      <pc:docMkLst>
        <pc:docMk/>
      </pc:docMkLst>
      <pc:sldChg chg="modSp mod">
        <pc:chgData name="Alastair Colman (VPSC)" userId="05349f9a-9ab6-4efb-8b08-c0369ebf2e7b" providerId="ADAL" clId="{DC950B0B-A83D-41DD-A76F-2BDB55726A4A}" dt="2021-07-01T01:21:47.426" v="1214" actId="1035"/>
        <pc:sldMkLst>
          <pc:docMk/>
          <pc:sldMk cId="1464375811" sldId="306"/>
        </pc:sldMkLst>
        <pc:spChg chg="mod">
          <ac:chgData name="Alastair Colman (VPSC)" userId="05349f9a-9ab6-4efb-8b08-c0369ebf2e7b" providerId="ADAL" clId="{DC950B0B-A83D-41DD-A76F-2BDB55726A4A}" dt="2021-07-01T01:21:47.426" v="1214" actId="1035"/>
          <ac:spMkLst>
            <pc:docMk/>
            <pc:sldMk cId="1464375811" sldId="306"/>
            <ac:spMk id="2058" creationId="{A189F1F4-2795-4ACC-B0C6-9E46511DBD52}"/>
          </ac:spMkLst>
        </pc:spChg>
        <pc:picChg chg="mod">
          <ac:chgData name="Alastair Colman (VPSC)" userId="05349f9a-9ab6-4efb-8b08-c0369ebf2e7b" providerId="ADAL" clId="{DC950B0B-A83D-41DD-A76F-2BDB55726A4A}" dt="2021-07-01T01:19:20.857" v="1176" actId="1076"/>
          <ac:picMkLst>
            <pc:docMk/>
            <pc:sldMk cId="1464375811" sldId="306"/>
            <ac:picMk id="5" creationId="{84B1F9F1-EF2A-4242-91C6-65CD5B29809D}"/>
          </ac:picMkLst>
        </pc:picChg>
      </pc:sldChg>
      <pc:sldChg chg="modSp mod">
        <pc:chgData name="Alastair Colman (VPSC)" userId="05349f9a-9ab6-4efb-8b08-c0369ebf2e7b" providerId="ADAL" clId="{DC950B0B-A83D-41DD-A76F-2BDB55726A4A}" dt="2021-07-01T01:21:00.574" v="1207" actId="1036"/>
        <pc:sldMkLst>
          <pc:docMk/>
          <pc:sldMk cId="600315720" sldId="331"/>
        </pc:sldMkLst>
        <pc:spChg chg="mod">
          <ac:chgData name="Alastair Colman (VPSC)" userId="05349f9a-9ab6-4efb-8b08-c0369ebf2e7b" providerId="ADAL" clId="{DC950B0B-A83D-41DD-A76F-2BDB55726A4A}" dt="2021-07-01T01:20:53.854" v="1196" actId="1076"/>
          <ac:spMkLst>
            <pc:docMk/>
            <pc:sldMk cId="600315720" sldId="331"/>
            <ac:spMk id="3" creationId="{86ED021D-6F58-428B-812B-6C89CCE32C08}"/>
          </ac:spMkLst>
        </pc:spChg>
        <pc:picChg chg="mod">
          <ac:chgData name="Alastair Colman (VPSC)" userId="05349f9a-9ab6-4efb-8b08-c0369ebf2e7b" providerId="ADAL" clId="{DC950B0B-A83D-41DD-A76F-2BDB55726A4A}" dt="2021-07-01T01:21:00.574" v="1207" actId="1036"/>
          <ac:picMkLst>
            <pc:docMk/>
            <pc:sldMk cId="600315720" sldId="331"/>
            <ac:picMk id="11" creationId="{06F05F59-9AA6-4E33-9A1A-FCC2D9F9DD0C}"/>
          </ac:picMkLst>
        </pc:picChg>
      </pc:sldChg>
      <pc:sldChg chg="addSp delSp modSp mod">
        <pc:chgData name="Alastair Colman (VPSC)" userId="05349f9a-9ab6-4efb-8b08-c0369ebf2e7b" providerId="ADAL" clId="{DC950B0B-A83D-41DD-A76F-2BDB55726A4A}" dt="2021-07-01T01:18:31.418" v="1169" actId="14100"/>
        <pc:sldMkLst>
          <pc:docMk/>
          <pc:sldMk cId="1445008762" sldId="332"/>
        </pc:sldMkLst>
        <pc:spChg chg="mod">
          <ac:chgData name="Alastair Colman (VPSC)" userId="05349f9a-9ab6-4efb-8b08-c0369ebf2e7b" providerId="ADAL" clId="{DC950B0B-A83D-41DD-A76F-2BDB55726A4A}" dt="2021-07-01T01:18:24.213" v="1168" actId="1076"/>
          <ac:spMkLst>
            <pc:docMk/>
            <pc:sldMk cId="1445008762" sldId="332"/>
            <ac:spMk id="3" creationId="{436833F5-388E-4602-9DBB-CCDDEE137BED}"/>
          </ac:spMkLst>
        </pc:spChg>
        <pc:spChg chg="add del">
          <ac:chgData name="Alastair Colman (VPSC)" userId="05349f9a-9ab6-4efb-8b08-c0369ebf2e7b" providerId="ADAL" clId="{DC950B0B-A83D-41DD-A76F-2BDB55726A4A}" dt="2021-07-01T01:17:35.277" v="1163"/>
          <ac:spMkLst>
            <pc:docMk/>
            <pc:sldMk cId="1445008762" sldId="332"/>
            <ac:spMk id="4" creationId="{C1CEBA89-9679-43A8-9E16-2C79FAEEAE12}"/>
          </ac:spMkLst>
        </pc:spChg>
        <pc:spChg chg="add del">
          <ac:chgData name="Alastair Colman (VPSC)" userId="05349f9a-9ab6-4efb-8b08-c0369ebf2e7b" providerId="ADAL" clId="{DC950B0B-A83D-41DD-A76F-2BDB55726A4A}" dt="2021-07-01T01:17:35.277" v="1163"/>
          <ac:spMkLst>
            <pc:docMk/>
            <pc:sldMk cId="1445008762" sldId="332"/>
            <ac:spMk id="5" creationId="{C750D496-F783-48DD-9FDE-CCFCD81EEC24}"/>
          </ac:spMkLst>
        </pc:spChg>
        <pc:spChg chg="add del">
          <ac:chgData name="Alastair Colman (VPSC)" userId="05349f9a-9ab6-4efb-8b08-c0369ebf2e7b" providerId="ADAL" clId="{DC950B0B-A83D-41DD-A76F-2BDB55726A4A}" dt="2021-07-01T01:17:35.277" v="1163"/>
          <ac:spMkLst>
            <pc:docMk/>
            <pc:sldMk cId="1445008762" sldId="332"/>
            <ac:spMk id="6" creationId="{CF7FCC9D-B1C0-4575-93F4-A50CB1D2FD62}"/>
          </ac:spMkLst>
        </pc:spChg>
        <pc:spChg chg="add del">
          <ac:chgData name="Alastair Colman (VPSC)" userId="05349f9a-9ab6-4efb-8b08-c0369ebf2e7b" providerId="ADAL" clId="{DC950B0B-A83D-41DD-A76F-2BDB55726A4A}" dt="2021-07-01T01:17:35.277" v="1163"/>
          <ac:spMkLst>
            <pc:docMk/>
            <pc:sldMk cId="1445008762" sldId="332"/>
            <ac:spMk id="7" creationId="{1A001F25-7751-4124-BE36-92096D4D973D}"/>
          </ac:spMkLst>
        </pc:spChg>
        <pc:spChg chg="add del">
          <ac:chgData name="Alastair Colman (VPSC)" userId="05349f9a-9ab6-4efb-8b08-c0369ebf2e7b" providerId="ADAL" clId="{DC950B0B-A83D-41DD-A76F-2BDB55726A4A}" dt="2021-07-01T01:17:35.277" v="1163"/>
          <ac:spMkLst>
            <pc:docMk/>
            <pc:sldMk cId="1445008762" sldId="332"/>
            <ac:spMk id="8" creationId="{679C63D6-8C88-457E-B76A-D07941A8B879}"/>
          </ac:spMkLst>
        </pc:spChg>
        <pc:picChg chg="add mod">
          <ac:chgData name="Alastair Colman (VPSC)" userId="05349f9a-9ab6-4efb-8b08-c0369ebf2e7b" providerId="ADAL" clId="{DC950B0B-A83D-41DD-A76F-2BDB55726A4A}" dt="2021-07-01T01:18:31.418" v="1169" actId="14100"/>
          <ac:picMkLst>
            <pc:docMk/>
            <pc:sldMk cId="1445008762" sldId="332"/>
            <ac:picMk id="9" creationId="{29244B2E-08E1-4536-A566-E82EAF102260}"/>
          </ac:picMkLst>
        </pc:picChg>
        <pc:picChg chg="add del">
          <ac:chgData name="Alastair Colman (VPSC)" userId="05349f9a-9ab6-4efb-8b08-c0369ebf2e7b" providerId="ADAL" clId="{DC950B0B-A83D-41DD-A76F-2BDB55726A4A}" dt="2021-07-01T01:17:18.035" v="1161"/>
          <ac:picMkLst>
            <pc:docMk/>
            <pc:sldMk cId="1445008762" sldId="332"/>
            <ac:picMk id="4098" creationId="{73CBA785-408B-4C7F-9F2D-736DAB8325D3}"/>
          </ac:picMkLst>
        </pc:picChg>
        <pc:picChg chg="add del">
          <ac:chgData name="Alastair Colman (VPSC)" userId="05349f9a-9ab6-4efb-8b08-c0369ebf2e7b" providerId="ADAL" clId="{DC950B0B-A83D-41DD-A76F-2BDB55726A4A}" dt="2021-07-01T01:17:35.277" v="1163"/>
          <ac:picMkLst>
            <pc:docMk/>
            <pc:sldMk cId="1445008762" sldId="332"/>
            <ac:picMk id="4100" creationId="{56A80C0F-3D9D-47AD-BEB8-27354B6113F6}"/>
          </ac:picMkLst>
        </pc:picChg>
      </pc:sldChg>
      <pc:sldChg chg="addSp modSp mod">
        <pc:chgData name="Alastair Colman (VPSC)" userId="05349f9a-9ab6-4efb-8b08-c0369ebf2e7b" providerId="ADAL" clId="{DC950B0B-A83D-41DD-A76F-2BDB55726A4A}" dt="2021-07-01T01:23:28.404" v="1222" actId="1076"/>
        <pc:sldMkLst>
          <pc:docMk/>
          <pc:sldMk cId="3742868338" sldId="333"/>
        </pc:sldMkLst>
        <pc:spChg chg="mod">
          <ac:chgData name="Alastair Colman (VPSC)" userId="05349f9a-9ab6-4efb-8b08-c0369ebf2e7b" providerId="ADAL" clId="{DC950B0B-A83D-41DD-A76F-2BDB55726A4A}" dt="2021-07-01T01:22:03.814" v="1216" actId="14100"/>
          <ac:spMkLst>
            <pc:docMk/>
            <pc:sldMk cId="3742868338" sldId="333"/>
            <ac:spMk id="3" creationId="{772283EC-9391-4927-8CD2-DB5ABD0FE5A1}"/>
          </ac:spMkLst>
        </pc:spChg>
        <pc:picChg chg="add mod">
          <ac:chgData name="Alastair Colman (VPSC)" userId="05349f9a-9ab6-4efb-8b08-c0369ebf2e7b" providerId="ADAL" clId="{DC950B0B-A83D-41DD-A76F-2BDB55726A4A}" dt="2021-07-01T01:23:28.404" v="1222" actId="1076"/>
          <ac:picMkLst>
            <pc:docMk/>
            <pc:sldMk cId="3742868338" sldId="333"/>
            <ac:picMk id="4" creationId="{A0E75E5E-CC83-4371-BD10-383FDA5E7840}"/>
          </ac:picMkLst>
        </pc:picChg>
      </pc:sldChg>
      <pc:sldChg chg="addSp modSp mod">
        <pc:chgData name="Alastair Colman (VPSC)" userId="05349f9a-9ab6-4efb-8b08-c0369ebf2e7b" providerId="ADAL" clId="{DC950B0B-A83D-41DD-A76F-2BDB55726A4A}" dt="2021-07-01T01:25:22.459" v="1230" actId="14100"/>
        <pc:sldMkLst>
          <pc:docMk/>
          <pc:sldMk cId="1586125420" sldId="334"/>
        </pc:sldMkLst>
        <pc:spChg chg="mod">
          <ac:chgData name="Alastair Colman (VPSC)" userId="05349f9a-9ab6-4efb-8b08-c0369ebf2e7b" providerId="ADAL" clId="{DC950B0B-A83D-41DD-A76F-2BDB55726A4A}" dt="2021-07-01T01:23:44.922" v="1225" actId="20577"/>
          <ac:spMkLst>
            <pc:docMk/>
            <pc:sldMk cId="1586125420" sldId="334"/>
            <ac:spMk id="3" creationId="{F1296769-0E8B-427D-8F94-A727E4369B08}"/>
          </ac:spMkLst>
        </pc:spChg>
        <pc:picChg chg="add mod">
          <ac:chgData name="Alastair Colman (VPSC)" userId="05349f9a-9ab6-4efb-8b08-c0369ebf2e7b" providerId="ADAL" clId="{DC950B0B-A83D-41DD-A76F-2BDB55726A4A}" dt="2021-07-01T01:25:22.459" v="1230" actId="14100"/>
          <ac:picMkLst>
            <pc:docMk/>
            <pc:sldMk cId="1586125420" sldId="334"/>
            <ac:picMk id="4" creationId="{0B7E30C1-1D16-42AF-A26E-1545F386B628}"/>
          </ac:picMkLst>
        </pc:picChg>
      </pc:sldChg>
      <pc:sldChg chg="addSp modSp mod">
        <pc:chgData name="Alastair Colman (VPSC)" userId="05349f9a-9ab6-4efb-8b08-c0369ebf2e7b" providerId="ADAL" clId="{DC950B0B-A83D-41DD-A76F-2BDB55726A4A}" dt="2021-07-01T01:26:19.120" v="1237" actId="1076"/>
        <pc:sldMkLst>
          <pc:docMk/>
          <pc:sldMk cId="3234742829" sldId="335"/>
        </pc:sldMkLst>
        <pc:spChg chg="mod">
          <ac:chgData name="Alastair Colman (VPSC)" userId="05349f9a-9ab6-4efb-8b08-c0369ebf2e7b" providerId="ADAL" clId="{DC950B0B-A83D-41DD-A76F-2BDB55726A4A}" dt="2021-07-01T01:26:07.674" v="1234" actId="14100"/>
          <ac:spMkLst>
            <pc:docMk/>
            <pc:sldMk cId="3234742829" sldId="335"/>
            <ac:spMk id="3" creationId="{177D5C98-65DE-4B35-979C-48D8F95F1769}"/>
          </ac:spMkLst>
        </pc:spChg>
        <pc:picChg chg="add mod">
          <ac:chgData name="Alastair Colman (VPSC)" userId="05349f9a-9ab6-4efb-8b08-c0369ebf2e7b" providerId="ADAL" clId="{DC950B0B-A83D-41DD-A76F-2BDB55726A4A}" dt="2021-07-01T01:26:19.120" v="1237" actId="1076"/>
          <ac:picMkLst>
            <pc:docMk/>
            <pc:sldMk cId="3234742829" sldId="335"/>
            <ac:picMk id="5122" creationId="{80AD3F29-DFD3-46DD-ADE2-209A70A83F77}"/>
          </ac:picMkLst>
        </pc:picChg>
      </pc:sldChg>
      <pc:sldChg chg="addSp modSp mod">
        <pc:chgData name="Alastair Colman (VPSC)" userId="05349f9a-9ab6-4efb-8b08-c0369ebf2e7b" providerId="ADAL" clId="{DC950B0B-A83D-41DD-A76F-2BDB55726A4A}" dt="2021-07-01T01:27:46.769" v="1246" actId="255"/>
        <pc:sldMkLst>
          <pc:docMk/>
          <pc:sldMk cId="1894307658" sldId="336"/>
        </pc:sldMkLst>
        <pc:spChg chg="mod">
          <ac:chgData name="Alastair Colman (VPSC)" userId="05349f9a-9ab6-4efb-8b08-c0369ebf2e7b" providerId="ADAL" clId="{DC950B0B-A83D-41DD-A76F-2BDB55726A4A}" dt="2021-07-01T01:27:46.769" v="1246" actId="255"/>
          <ac:spMkLst>
            <pc:docMk/>
            <pc:sldMk cId="1894307658" sldId="336"/>
            <ac:spMk id="3" creationId="{190FE4C3-4E80-4695-AD11-41354C55A891}"/>
          </ac:spMkLst>
        </pc:spChg>
        <pc:picChg chg="add mod">
          <ac:chgData name="Alastair Colman (VPSC)" userId="05349f9a-9ab6-4efb-8b08-c0369ebf2e7b" providerId="ADAL" clId="{DC950B0B-A83D-41DD-A76F-2BDB55726A4A}" dt="2021-07-01T01:27:26.233" v="1244" actId="1076"/>
          <ac:picMkLst>
            <pc:docMk/>
            <pc:sldMk cId="1894307658" sldId="336"/>
            <ac:picMk id="4" creationId="{565447EA-C77C-4421-BF9B-136FDCADEC82}"/>
          </ac:picMkLst>
        </pc:picChg>
      </pc:sldChg>
      <pc:sldChg chg="addSp delSp modSp new mod">
        <pc:chgData name="Alastair Colman (VPSC)" userId="05349f9a-9ab6-4efb-8b08-c0369ebf2e7b" providerId="ADAL" clId="{DC950B0B-A83D-41DD-A76F-2BDB55726A4A}" dt="2021-07-01T01:32:33.425" v="1420" actId="20577"/>
        <pc:sldMkLst>
          <pc:docMk/>
          <pc:sldMk cId="2777215351" sldId="337"/>
        </pc:sldMkLst>
        <pc:spChg chg="mod">
          <ac:chgData name="Alastair Colman (VPSC)" userId="05349f9a-9ab6-4efb-8b08-c0369ebf2e7b" providerId="ADAL" clId="{DC950B0B-A83D-41DD-A76F-2BDB55726A4A}" dt="2021-07-01T01:03:37.958" v="651" actId="20577"/>
          <ac:spMkLst>
            <pc:docMk/>
            <pc:sldMk cId="2777215351" sldId="337"/>
            <ac:spMk id="2" creationId="{BA7BAD41-603C-4427-84E6-565953D609B5}"/>
          </ac:spMkLst>
        </pc:spChg>
        <pc:spChg chg="mod">
          <ac:chgData name="Alastair Colman (VPSC)" userId="05349f9a-9ab6-4efb-8b08-c0369ebf2e7b" providerId="ADAL" clId="{DC950B0B-A83D-41DD-A76F-2BDB55726A4A}" dt="2021-07-01T01:32:33.425" v="1420" actId="20577"/>
          <ac:spMkLst>
            <pc:docMk/>
            <pc:sldMk cId="2777215351" sldId="337"/>
            <ac:spMk id="3" creationId="{537F057A-4876-4242-AEEB-53E15C5C123B}"/>
          </ac:spMkLst>
        </pc:spChg>
        <pc:spChg chg="add mod">
          <ac:chgData name="Alastair Colman (VPSC)" userId="05349f9a-9ab6-4efb-8b08-c0369ebf2e7b" providerId="ADAL" clId="{DC950B0B-A83D-41DD-A76F-2BDB55726A4A}" dt="2021-07-01T01:30:02.105" v="1264" actId="14100"/>
          <ac:spMkLst>
            <pc:docMk/>
            <pc:sldMk cId="2777215351" sldId="337"/>
            <ac:spMk id="6" creationId="{3E87199A-89A7-4B42-86A0-E22BC18B1BBF}"/>
          </ac:spMkLst>
        </pc:spChg>
        <pc:spChg chg="add mod">
          <ac:chgData name="Alastair Colman (VPSC)" userId="05349f9a-9ab6-4efb-8b08-c0369ebf2e7b" providerId="ADAL" clId="{DC950B0B-A83D-41DD-A76F-2BDB55726A4A}" dt="2021-07-01T01:30:11.010" v="1265" actId="571"/>
          <ac:spMkLst>
            <pc:docMk/>
            <pc:sldMk cId="2777215351" sldId="337"/>
            <ac:spMk id="7" creationId="{CD9A9E4B-8409-4FA2-A9C1-B95FCFD7FBEC}"/>
          </ac:spMkLst>
        </pc:spChg>
        <pc:picChg chg="add del">
          <ac:chgData name="Alastair Colman (VPSC)" userId="05349f9a-9ab6-4efb-8b08-c0369ebf2e7b" providerId="ADAL" clId="{DC950B0B-A83D-41DD-A76F-2BDB55726A4A}" dt="2021-07-01T01:28:32.617" v="1250" actId="478"/>
          <ac:picMkLst>
            <pc:docMk/>
            <pc:sldMk cId="2777215351" sldId="337"/>
            <ac:picMk id="4" creationId="{5D1B0066-507D-4259-8504-0DA596DFC407}"/>
          </ac:picMkLst>
        </pc:picChg>
        <pc:picChg chg="add mod">
          <ac:chgData name="Alastair Colman (VPSC)" userId="05349f9a-9ab6-4efb-8b08-c0369ebf2e7b" providerId="ADAL" clId="{DC950B0B-A83D-41DD-A76F-2BDB55726A4A}" dt="2021-07-01T01:29:10.272" v="1256" actId="1076"/>
          <ac:picMkLst>
            <pc:docMk/>
            <pc:sldMk cId="2777215351" sldId="337"/>
            <ac:picMk id="5" creationId="{DBA00F7B-3131-4EB6-BEFF-A8802A5A7098}"/>
          </ac:picMkLst>
        </pc:picChg>
        <pc:picChg chg="add del mod">
          <ac:chgData name="Alastair Colman (VPSC)" userId="05349f9a-9ab6-4efb-8b08-c0369ebf2e7b" providerId="ADAL" clId="{DC950B0B-A83D-41DD-A76F-2BDB55726A4A}" dt="2021-07-01T01:30:29.486" v="1269" actId="478"/>
          <ac:picMkLst>
            <pc:docMk/>
            <pc:sldMk cId="2777215351" sldId="337"/>
            <ac:picMk id="8" creationId="{D7688427-8B69-425A-A8AB-240FB51E275C}"/>
          </ac:picMkLst>
        </pc:picChg>
        <pc:picChg chg="add del mod">
          <ac:chgData name="Alastair Colman (VPSC)" userId="05349f9a-9ab6-4efb-8b08-c0369ebf2e7b" providerId="ADAL" clId="{DC950B0B-A83D-41DD-A76F-2BDB55726A4A}" dt="2021-07-01T01:31:24.701" v="1272" actId="478"/>
          <ac:picMkLst>
            <pc:docMk/>
            <pc:sldMk cId="2777215351" sldId="337"/>
            <ac:picMk id="9" creationId="{0E038FB7-94A7-4383-8BB2-D0152BFA06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24/06/2022</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24/06/2022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VPSC and Victoria State Government logos,</a:t>
            </a:r>
            <a:r>
              <a:rPr lang="en-AU" baseline="0" dirty="0"/>
              <a:t> with VPSC website below (www.vpsc.vic.gov.au)</a:t>
            </a:r>
            <a:endParaRPr lang="en-AU" dirty="0"/>
          </a:p>
        </p:txBody>
      </p:sp>
      <p:sp>
        <p:nvSpPr>
          <p:cNvPr id="4" name="Slide Number Placeholder 3"/>
          <p:cNvSpPr>
            <a:spLocks noGrp="1"/>
          </p:cNvSpPr>
          <p:nvPr>
            <p:ph type="sldNum" sz="quarter" idx="5"/>
          </p:nvPr>
        </p:nvSpPr>
        <p:spPr/>
        <p:txBody>
          <a:bodyPr/>
          <a:lstStyle/>
          <a:p>
            <a:fld id="{50C044D7-66D8-4C3D-AF0A-6578452FBC10}" type="slidenum">
              <a:rPr lang="en-AU" smtClean="0"/>
              <a:pPr/>
              <a:t>10</a:t>
            </a:fld>
            <a:endParaRPr lang="en-AU"/>
          </a:p>
        </p:txBody>
      </p:sp>
    </p:spTree>
    <p:extLst>
      <p:ext uri="{BB962C8B-B14F-4D97-AF65-F5344CB8AC3E}">
        <p14:creationId xmlns:p14="http://schemas.microsoft.com/office/powerpoint/2010/main" val="3606516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dirty="0"/>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dirty="0"/>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Add your 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dirty="0"/>
              <a:t>Add your 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dirty="0"/>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A5F52868-0FEC-4691-9848-7EC8433FAE5B}"/>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eers@vpsc.vic.gov.au"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D549-6596-46E1-ABBB-409E6346AFCD}"/>
              </a:ext>
            </a:extLst>
          </p:cNvPr>
          <p:cNvSpPr>
            <a:spLocks noGrp="1"/>
          </p:cNvSpPr>
          <p:nvPr>
            <p:ph type="title"/>
          </p:nvPr>
        </p:nvSpPr>
        <p:spPr>
          <a:xfrm>
            <a:off x="447525" y="2350999"/>
            <a:ext cx="10089047" cy="925014"/>
          </a:xfrm>
        </p:spPr>
        <p:txBody>
          <a:bodyPr/>
          <a:lstStyle/>
          <a:p>
            <a:r>
              <a:rPr lang="en-AU" dirty="0">
                <a:ea typeface="+mj-lt"/>
                <a:cs typeface="+mj-lt"/>
              </a:rPr>
              <a:t>Public Entity Executive Remuneration Survey (PEERS)</a:t>
            </a:r>
            <a:endParaRPr lang="en-US" dirty="0"/>
          </a:p>
        </p:txBody>
      </p:sp>
      <p:sp>
        <p:nvSpPr>
          <p:cNvPr id="6" name="Text Placeholder 5">
            <a:extLst>
              <a:ext uri="{FF2B5EF4-FFF2-40B4-BE49-F238E27FC236}">
                <a16:creationId xmlns:a16="http://schemas.microsoft.com/office/drawing/2014/main" id="{FE05D009-97FC-46E9-9D26-5E3E9902EE6A}"/>
              </a:ext>
            </a:extLst>
          </p:cNvPr>
          <p:cNvSpPr>
            <a:spLocks noGrp="1"/>
          </p:cNvSpPr>
          <p:nvPr>
            <p:ph type="body" idx="1"/>
          </p:nvPr>
        </p:nvSpPr>
        <p:spPr/>
        <p:txBody>
          <a:bodyPr/>
          <a:lstStyle/>
          <a:p>
            <a:r>
              <a:rPr lang="en-AU" dirty="0"/>
              <a:t>Quick reference guide</a:t>
            </a:r>
          </a:p>
        </p:txBody>
      </p:sp>
    </p:spTree>
    <p:extLst>
      <p:ext uri="{BB962C8B-B14F-4D97-AF65-F5344CB8AC3E}">
        <p14:creationId xmlns:p14="http://schemas.microsoft.com/office/powerpoint/2010/main" val="8261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A571-A2BB-4223-9149-7B898C67E012}"/>
              </a:ext>
            </a:extLst>
          </p:cNvPr>
          <p:cNvSpPr>
            <a:spLocks noGrp="1"/>
          </p:cNvSpPr>
          <p:nvPr>
            <p:ph type="title" idx="4294967295"/>
          </p:nvPr>
        </p:nvSpPr>
        <p:spPr/>
        <p:txBody>
          <a:bodyPr/>
          <a:lstStyle/>
          <a:p>
            <a:r>
              <a:rPr lang="en-AU" dirty="0">
                <a:solidFill>
                  <a:schemeClr val="bg1"/>
                </a:solidFill>
              </a:rPr>
              <a:t>End of presentation</a:t>
            </a:r>
          </a:p>
        </p:txBody>
      </p:sp>
    </p:spTree>
    <p:extLst>
      <p:ext uri="{BB962C8B-B14F-4D97-AF65-F5344CB8AC3E}">
        <p14:creationId xmlns:p14="http://schemas.microsoft.com/office/powerpoint/2010/main" val="336511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C221D-B5B9-4050-A13B-456F340239FE}"/>
              </a:ext>
            </a:extLst>
          </p:cNvPr>
          <p:cNvSpPr>
            <a:spLocks noGrp="1"/>
          </p:cNvSpPr>
          <p:nvPr>
            <p:ph type="title"/>
          </p:nvPr>
        </p:nvSpPr>
        <p:spPr/>
        <p:txBody>
          <a:bodyPr/>
          <a:lstStyle/>
          <a:p>
            <a:r>
              <a:rPr lang="en-AU" dirty="0"/>
              <a:t>1. Getting started – Select your Active survey</a:t>
            </a:r>
          </a:p>
        </p:txBody>
      </p:sp>
      <p:sp>
        <p:nvSpPr>
          <p:cNvPr id="5" name="Content Placeholder 4">
            <a:extLst>
              <a:ext uri="{FF2B5EF4-FFF2-40B4-BE49-F238E27FC236}">
                <a16:creationId xmlns:a16="http://schemas.microsoft.com/office/drawing/2014/main" id="{3DA03ECE-1814-42F9-947B-1CD7444C8FCF}"/>
              </a:ext>
            </a:extLst>
          </p:cNvPr>
          <p:cNvSpPr>
            <a:spLocks noGrp="1"/>
          </p:cNvSpPr>
          <p:nvPr>
            <p:ph idx="1"/>
          </p:nvPr>
        </p:nvSpPr>
        <p:spPr/>
        <p:txBody>
          <a:bodyPr/>
          <a:lstStyle/>
          <a:p>
            <a:pPr marL="342900" indent="-342900">
              <a:buFont typeface="+mj-lt"/>
              <a:buAutoNum type="arabicPeriod"/>
            </a:pPr>
            <a:r>
              <a:rPr lang="en-AU" sz="1400" dirty="0"/>
              <a:t>Click on the name of your organisation’s active survey to enter the survey. If you are allocated more than one survey they will all be listed here</a:t>
            </a:r>
          </a:p>
          <a:p>
            <a:pPr marL="342900" indent="-342900">
              <a:buFont typeface="+mj-lt"/>
              <a:buAutoNum type="arabicPeriod"/>
            </a:pPr>
            <a:r>
              <a:rPr lang="en-AU" sz="1400" dirty="0"/>
              <a:t>Click on the down arrow to view historical surveys</a:t>
            </a:r>
          </a:p>
          <a:p>
            <a:pPr marL="342900" indent="-342900">
              <a:buFont typeface="+mj-lt"/>
              <a:buAutoNum type="arabicPeriod"/>
            </a:pPr>
            <a:r>
              <a:rPr lang="en-AU" sz="1400" dirty="0"/>
              <a:t>The number of executive details that have been submitted within PEERS.</a:t>
            </a:r>
          </a:p>
        </p:txBody>
      </p:sp>
      <p:pic>
        <p:nvPicPr>
          <p:cNvPr id="7" name="Content Placeholder 6" descr="Screenshot of PEERS Active survey list with a &quot;1&quot; next to the fist for in the list (the open survey), a &quot;2&quot; next to a red rectangle around the 'Active' drop down list, and a &quot;3&quot; next to the number submitted column which is showing 2/3.">
            <a:extLst>
              <a:ext uri="{FF2B5EF4-FFF2-40B4-BE49-F238E27FC236}">
                <a16:creationId xmlns:a16="http://schemas.microsoft.com/office/drawing/2014/main" id="{5C1A7976-EAB2-4E10-B401-AFDF77487B22}"/>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6251575" y="1884067"/>
            <a:ext cx="5492750" cy="1359591"/>
          </a:xfrm>
          <a:prstGeom prst="rect">
            <a:avLst/>
          </a:prstGeom>
        </p:spPr>
      </p:pic>
    </p:spTree>
    <p:extLst>
      <p:ext uri="{BB962C8B-B14F-4D97-AF65-F5344CB8AC3E}">
        <p14:creationId xmlns:p14="http://schemas.microsoft.com/office/powerpoint/2010/main" val="419765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FF112-D8EB-4332-A19E-E56E502EDAAC}"/>
              </a:ext>
            </a:extLst>
          </p:cNvPr>
          <p:cNvSpPr>
            <a:spLocks noGrp="1"/>
          </p:cNvSpPr>
          <p:nvPr>
            <p:ph type="title"/>
          </p:nvPr>
        </p:nvSpPr>
        <p:spPr/>
        <p:txBody>
          <a:bodyPr/>
          <a:lstStyle/>
          <a:p>
            <a:r>
              <a:rPr lang="en-AU" dirty="0"/>
              <a:t>2. Managing your survey</a:t>
            </a:r>
          </a:p>
        </p:txBody>
      </p:sp>
      <p:sp>
        <p:nvSpPr>
          <p:cNvPr id="2" name="Content Placeholder 1">
            <a:extLst>
              <a:ext uri="{FF2B5EF4-FFF2-40B4-BE49-F238E27FC236}">
                <a16:creationId xmlns:a16="http://schemas.microsoft.com/office/drawing/2014/main" id="{C5325972-5E64-4265-A22E-2D955F96583C}"/>
              </a:ext>
            </a:extLst>
          </p:cNvPr>
          <p:cNvSpPr>
            <a:spLocks noGrp="1"/>
          </p:cNvSpPr>
          <p:nvPr>
            <p:ph idx="1"/>
          </p:nvPr>
        </p:nvSpPr>
        <p:spPr/>
        <p:txBody>
          <a:bodyPr/>
          <a:lstStyle/>
          <a:p>
            <a:pPr marL="342900" indent="-342900">
              <a:buFont typeface="+mj-lt"/>
              <a:buAutoNum type="arabicPeriod"/>
            </a:pPr>
            <a:r>
              <a:rPr lang="en-AU" sz="1400" dirty="0"/>
              <a:t>Please note the census window and PEERS criteria for execs to include in the survey</a:t>
            </a:r>
          </a:p>
          <a:p>
            <a:pPr marL="342900" indent="-342900">
              <a:buFont typeface="+mj-lt"/>
              <a:buAutoNum type="arabicPeriod"/>
            </a:pPr>
            <a:r>
              <a:rPr lang="en-AU" sz="1400" dirty="0"/>
              <a:t>Review list of previously reported executives with respect to census window and PEERS criteria</a:t>
            </a:r>
          </a:p>
          <a:p>
            <a:pPr marL="342900" indent="-342900">
              <a:buFont typeface="+mj-lt"/>
              <a:buAutoNum type="arabicPeriod"/>
            </a:pPr>
            <a:r>
              <a:rPr lang="en-AU" sz="1400" dirty="0"/>
              <a:t>a) Click on each executive and review and update their data with respect to census window and PEERS criteria</a:t>
            </a:r>
            <a:br>
              <a:rPr lang="en-AU" sz="1400" dirty="0"/>
            </a:br>
            <a:r>
              <a:rPr lang="en-AU" sz="1400" dirty="0"/>
              <a:t>b) Add executive’s who were employed and paid at the census window who meet PEERS criteria</a:t>
            </a:r>
            <a:br>
              <a:rPr lang="en-AU" sz="1400" dirty="0"/>
            </a:br>
            <a:r>
              <a:rPr lang="en-AU" sz="1400" dirty="0"/>
              <a:t>c) Edit executive status</a:t>
            </a:r>
          </a:p>
          <a:p>
            <a:pPr marL="342900" indent="-342900">
              <a:buFont typeface="+mj-lt"/>
              <a:buAutoNum type="arabicPeriod"/>
            </a:pPr>
            <a:r>
              <a:rPr lang="en-AU" sz="1400" dirty="0"/>
              <a:t>Finalise your survey when details for all executives that meet the above criteria have been reviewed, validated and submitted.</a:t>
            </a:r>
          </a:p>
        </p:txBody>
      </p:sp>
      <p:pic>
        <p:nvPicPr>
          <p:cNvPr id="5" name="Content Placeholder 4" descr="Screenshot of PEERS Survey window, with a &quot;1&quot; next to the guidelines in the top half of the window, a &quot;2&quot; next to the list of survey records, showing 5 executives, a &quot;3a&quot; next to the first executive in that list, a &quot;3b&quot; next to the 'Add executive' button in the middle right of the window, and a &quot;4&quot; next tot he finalise survey button.">
            <a:extLst>
              <a:ext uri="{FF2B5EF4-FFF2-40B4-BE49-F238E27FC236}">
                <a16:creationId xmlns:a16="http://schemas.microsoft.com/office/drawing/2014/main" id="{112FB775-E0FC-4A48-8D91-15116AC60AB1}"/>
              </a:ext>
            </a:extLst>
          </p:cNvPr>
          <p:cNvPicPr>
            <a:picLocks noGrp="1" noChangeAspect="1"/>
          </p:cNvPicPr>
          <p:nvPr>
            <p:ph idx="10"/>
          </p:nvPr>
        </p:nvPicPr>
        <p:blipFill>
          <a:blip r:embed="rId2"/>
          <a:stretch>
            <a:fillRect/>
          </a:stretch>
        </p:blipFill>
        <p:spPr>
          <a:xfrm>
            <a:off x="6251575" y="1884067"/>
            <a:ext cx="5492750" cy="3449951"/>
          </a:xfrm>
          <a:prstGeom prst="rect">
            <a:avLst/>
          </a:prstGeom>
        </p:spPr>
      </p:pic>
    </p:spTree>
    <p:extLst>
      <p:ext uri="{BB962C8B-B14F-4D97-AF65-F5344CB8AC3E}">
        <p14:creationId xmlns:p14="http://schemas.microsoft.com/office/powerpoint/2010/main" val="75359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A58339-E97B-44C4-9909-CDC336E63FB3}"/>
              </a:ext>
            </a:extLst>
          </p:cNvPr>
          <p:cNvSpPr>
            <a:spLocks noGrp="1"/>
          </p:cNvSpPr>
          <p:nvPr>
            <p:ph type="title"/>
          </p:nvPr>
        </p:nvSpPr>
        <p:spPr/>
        <p:txBody>
          <a:bodyPr/>
          <a:lstStyle/>
          <a:p>
            <a:r>
              <a:rPr lang="en-AU" dirty="0"/>
              <a:t>The ‘Save’ button</a:t>
            </a:r>
          </a:p>
        </p:txBody>
      </p:sp>
      <p:sp>
        <p:nvSpPr>
          <p:cNvPr id="2" name="Content Placeholder 1">
            <a:extLst>
              <a:ext uri="{FF2B5EF4-FFF2-40B4-BE49-F238E27FC236}">
                <a16:creationId xmlns:a16="http://schemas.microsoft.com/office/drawing/2014/main" id="{D82E17DE-6BF2-455B-8D12-9BFD26062CF4}"/>
              </a:ext>
            </a:extLst>
          </p:cNvPr>
          <p:cNvSpPr>
            <a:spLocks noGrp="1"/>
          </p:cNvSpPr>
          <p:nvPr>
            <p:ph idx="1"/>
          </p:nvPr>
        </p:nvSpPr>
        <p:spPr/>
        <p:txBody>
          <a:bodyPr/>
          <a:lstStyle/>
          <a:p>
            <a:pPr marL="342900" indent="-342900">
              <a:buFont typeface="+mj-lt"/>
              <a:buAutoNum type="arabicPeriod"/>
            </a:pPr>
            <a:r>
              <a:rPr lang="en-AU" sz="1400" dirty="0"/>
              <a:t>‘Save’ as you go. You will lose all data entered, if you do not save before clicking:</a:t>
            </a:r>
          </a:p>
          <a:p>
            <a:pPr marL="684000" indent="-342900">
              <a:buFont typeface="VIC" panose="00000500000000000000" pitchFamily="50" charset="0"/>
              <a:buChar char="−"/>
            </a:pPr>
            <a:r>
              <a:rPr lang="en-AU" sz="1400" dirty="0"/>
              <a:t>‘Back’ or ‘Next’ or ‘Back to Executive List’</a:t>
            </a:r>
          </a:p>
          <a:p>
            <a:pPr marL="684000" indent="-342900">
              <a:buFont typeface="VIC" panose="00000500000000000000" pitchFamily="50" charset="0"/>
              <a:buChar char="−"/>
            </a:pPr>
            <a:r>
              <a:rPr lang="en-AU" sz="1400" dirty="0"/>
              <a:t>A different chevron</a:t>
            </a:r>
          </a:p>
          <a:p>
            <a:pPr marL="684000" indent="-342900">
              <a:buFont typeface="VIC" panose="00000500000000000000" pitchFamily="50" charset="0"/>
              <a:buChar char="−"/>
            </a:pPr>
            <a:r>
              <a:rPr lang="en-AU" sz="1400" dirty="0"/>
              <a:t>Back on your browser or close your browser.</a:t>
            </a:r>
          </a:p>
        </p:txBody>
      </p:sp>
      <p:pic>
        <p:nvPicPr>
          <p:cNvPr id="5" name="Content Placeholder 4" descr="SCreenshow of the 'Add/Review executive' section of the PEER Survey, with a &quot;1&quot; next to the green save button in the middle lower portion of the window.">
            <a:extLst>
              <a:ext uri="{FF2B5EF4-FFF2-40B4-BE49-F238E27FC236}">
                <a16:creationId xmlns:a16="http://schemas.microsoft.com/office/drawing/2014/main" id="{0C4B48C1-E236-4BF6-919F-4552A5CD5FF2}"/>
              </a:ext>
            </a:extLst>
          </p:cNvPr>
          <p:cNvPicPr>
            <a:picLocks noGrp="1" noChangeAspect="1"/>
          </p:cNvPicPr>
          <p:nvPr>
            <p:ph idx="10"/>
          </p:nvPr>
        </p:nvPicPr>
        <p:blipFill>
          <a:blip r:embed="rId2"/>
          <a:stretch>
            <a:fillRect/>
          </a:stretch>
        </p:blipFill>
        <p:spPr>
          <a:xfrm>
            <a:off x="6251575" y="1884067"/>
            <a:ext cx="5492750" cy="3345352"/>
          </a:xfrm>
          <a:prstGeom prst="rect">
            <a:avLst/>
          </a:prstGeom>
        </p:spPr>
      </p:pic>
    </p:spTree>
    <p:extLst>
      <p:ext uri="{BB962C8B-B14F-4D97-AF65-F5344CB8AC3E}">
        <p14:creationId xmlns:p14="http://schemas.microsoft.com/office/powerpoint/2010/main" val="406193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AFA6A-09D5-4719-9D82-2F895CD4FCC2}"/>
              </a:ext>
            </a:extLst>
          </p:cNvPr>
          <p:cNvSpPr>
            <a:spLocks noGrp="1"/>
          </p:cNvSpPr>
          <p:nvPr>
            <p:ph type="title"/>
          </p:nvPr>
        </p:nvSpPr>
        <p:spPr/>
        <p:txBody>
          <a:bodyPr/>
          <a:lstStyle/>
          <a:p>
            <a:r>
              <a:rPr lang="en-AU" dirty="0"/>
              <a:t>Use pencils to edit saved data</a:t>
            </a:r>
          </a:p>
        </p:txBody>
      </p:sp>
      <p:sp>
        <p:nvSpPr>
          <p:cNvPr id="2" name="Content Placeholder 1">
            <a:extLst>
              <a:ext uri="{FF2B5EF4-FFF2-40B4-BE49-F238E27FC236}">
                <a16:creationId xmlns:a16="http://schemas.microsoft.com/office/drawing/2014/main" id="{AC716A8F-51E0-4FA0-A157-723875C855F5}"/>
              </a:ext>
            </a:extLst>
          </p:cNvPr>
          <p:cNvSpPr>
            <a:spLocks noGrp="1"/>
          </p:cNvSpPr>
          <p:nvPr>
            <p:ph idx="1"/>
          </p:nvPr>
        </p:nvSpPr>
        <p:spPr/>
        <p:txBody>
          <a:bodyPr/>
          <a:lstStyle/>
          <a:p>
            <a:pPr marL="342900" indent="-342900">
              <a:buFont typeface="+mj-lt"/>
              <a:buAutoNum type="arabicPeriod"/>
            </a:pPr>
            <a:r>
              <a:rPr lang="en-AU" sz="1400" dirty="0"/>
              <a:t>Click on a Pencil to edit saved details</a:t>
            </a:r>
          </a:p>
        </p:txBody>
      </p:sp>
      <p:pic>
        <p:nvPicPr>
          <p:cNvPr id="7" name="Content Placeholder 6" descr="Screenshot of the PEER Survey 'Add/Review Contract' section, a &quot;!&quot; is next to an enlarged call-out image of the pencil ion which appears to the right of all fields in the window. ">
            <a:extLst>
              <a:ext uri="{FF2B5EF4-FFF2-40B4-BE49-F238E27FC236}">
                <a16:creationId xmlns:a16="http://schemas.microsoft.com/office/drawing/2014/main" id="{F6FF08FF-16E0-4DE2-8652-9F9B8A82B4D9}"/>
              </a:ext>
            </a:extLst>
          </p:cNvPr>
          <p:cNvPicPr>
            <a:picLocks noGrp="1" noChangeAspect="1"/>
          </p:cNvPicPr>
          <p:nvPr>
            <p:ph idx="10"/>
          </p:nvPr>
        </p:nvPicPr>
        <p:blipFill>
          <a:blip r:embed="rId2"/>
          <a:stretch>
            <a:fillRect/>
          </a:stretch>
        </p:blipFill>
        <p:spPr>
          <a:xfrm>
            <a:off x="4318000" y="1882800"/>
            <a:ext cx="7431828" cy="3347725"/>
          </a:xfrm>
          <a:prstGeom prst="rect">
            <a:avLst/>
          </a:prstGeom>
        </p:spPr>
      </p:pic>
    </p:spTree>
    <p:extLst>
      <p:ext uri="{BB962C8B-B14F-4D97-AF65-F5344CB8AC3E}">
        <p14:creationId xmlns:p14="http://schemas.microsoft.com/office/powerpoint/2010/main" val="112988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4D201-F48B-4D2E-A700-DBFC5FD0E6B8}"/>
              </a:ext>
            </a:extLst>
          </p:cNvPr>
          <p:cNvSpPr>
            <a:spLocks noGrp="1"/>
          </p:cNvSpPr>
          <p:nvPr>
            <p:ph type="title"/>
          </p:nvPr>
        </p:nvSpPr>
        <p:spPr/>
        <p:txBody>
          <a:bodyPr/>
          <a:lstStyle/>
          <a:p>
            <a:r>
              <a:rPr lang="en-AU" dirty="0"/>
              <a:t>Executive status</a:t>
            </a:r>
          </a:p>
        </p:txBody>
      </p:sp>
      <p:sp>
        <p:nvSpPr>
          <p:cNvPr id="2" name="Content Placeholder 1">
            <a:extLst>
              <a:ext uri="{FF2B5EF4-FFF2-40B4-BE49-F238E27FC236}">
                <a16:creationId xmlns:a16="http://schemas.microsoft.com/office/drawing/2014/main" id="{8B92114D-CFB6-463E-B82C-329F10C0D08D}"/>
              </a:ext>
            </a:extLst>
          </p:cNvPr>
          <p:cNvSpPr>
            <a:spLocks noGrp="1"/>
          </p:cNvSpPr>
          <p:nvPr>
            <p:ph idx="1"/>
          </p:nvPr>
        </p:nvSpPr>
        <p:spPr/>
        <p:txBody>
          <a:bodyPr/>
          <a:lstStyle/>
          <a:p>
            <a:pPr marL="342900" indent="-342900">
              <a:buFont typeface="+mj-lt"/>
              <a:buAutoNum type="arabicPeriod"/>
            </a:pPr>
            <a:r>
              <a:rPr lang="en-AU" sz="1400" dirty="0"/>
              <a:t>Click on the drop down arrow to see a list of executive status options.</a:t>
            </a:r>
          </a:p>
          <a:p>
            <a:pPr marL="342900" indent="-342900">
              <a:buFont typeface="+mj-lt"/>
              <a:buAutoNum type="arabicPeriod"/>
            </a:pPr>
            <a:r>
              <a:rPr lang="en-AU" sz="1400" dirty="0"/>
              <a:t>Select the applicable executive status from the drop down list.</a:t>
            </a:r>
          </a:p>
        </p:txBody>
      </p:sp>
      <p:pic>
        <p:nvPicPr>
          <p:cNvPr id="6" name="Content Placeholder 5" descr="Screenshot of the 'Current contract' section of the survey showing the 'executive status' drop down list with a &quot;1&quot; next to it, and highlighting with a &quot;2&quot; the 'On leave without pay' response option.">
            <a:extLst>
              <a:ext uri="{FF2B5EF4-FFF2-40B4-BE49-F238E27FC236}">
                <a16:creationId xmlns:a16="http://schemas.microsoft.com/office/drawing/2014/main" id="{90D982CC-C6BD-43D4-875D-2CA501C32B5B}"/>
              </a:ext>
            </a:extLst>
          </p:cNvPr>
          <p:cNvPicPr>
            <a:picLocks noGrp="1" noChangeAspect="1"/>
          </p:cNvPicPr>
          <p:nvPr>
            <p:ph idx="10"/>
          </p:nvPr>
        </p:nvPicPr>
        <p:blipFill>
          <a:blip r:embed="rId2"/>
          <a:stretch>
            <a:fillRect/>
          </a:stretch>
        </p:blipFill>
        <p:spPr>
          <a:xfrm>
            <a:off x="4318000" y="1882800"/>
            <a:ext cx="7451328" cy="2444245"/>
          </a:xfrm>
          <a:prstGeom prst="rect">
            <a:avLst/>
          </a:prstGeom>
        </p:spPr>
      </p:pic>
    </p:spTree>
    <p:extLst>
      <p:ext uri="{BB962C8B-B14F-4D97-AF65-F5344CB8AC3E}">
        <p14:creationId xmlns:p14="http://schemas.microsoft.com/office/powerpoint/2010/main" val="426392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2265FC-8160-4887-B983-CF38B7082B4C}"/>
              </a:ext>
            </a:extLst>
          </p:cNvPr>
          <p:cNvSpPr>
            <a:spLocks noGrp="1"/>
          </p:cNvSpPr>
          <p:nvPr>
            <p:ph type="title"/>
          </p:nvPr>
        </p:nvSpPr>
        <p:spPr/>
        <p:txBody>
          <a:bodyPr/>
          <a:lstStyle/>
          <a:p>
            <a:r>
              <a:rPr lang="en-AU" dirty="0"/>
              <a:t>Implicit errors</a:t>
            </a:r>
          </a:p>
        </p:txBody>
      </p:sp>
      <p:sp>
        <p:nvSpPr>
          <p:cNvPr id="2" name="Content Placeholder 1">
            <a:extLst>
              <a:ext uri="{FF2B5EF4-FFF2-40B4-BE49-F238E27FC236}">
                <a16:creationId xmlns:a16="http://schemas.microsoft.com/office/drawing/2014/main" id="{774E833B-0622-4539-9984-AA70FAFC0C21}"/>
              </a:ext>
            </a:extLst>
          </p:cNvPr>
          <p:cNvSpPr>
            <a:spLocks noGrp="1"/>
          </p:cNvSpPr>
          <p:nvPr>
            <p:ph idx="1"/>
          </p:nvPr>
        </p:nvSpPr>
        <p:spPr/>
        <p:txBody>
          <a:bodyPr/>
          <a:lstStyle/>
          <a:p>
            <a:pPr marL="342900" indent="-342900">
              <a:buFont typeface="+mj-lt"/>
              <a:buAutoNum type="arabicPeriod"/>
            </a:pPr>
            <a:r>
              <a:rPr lang="en-AU" sz="1400" dirty="0"/>
              <a:t>Implicit errors such as illogical dates, will show next to the field.  You will not be able to ‘Save’ data if they are not fixed by entering correct information.</a:t>
            </a:r>
          </a:p>
          <a:p>
            <a:pPr marL="684000" indent="-342900">
              <a:buFont typeface="VIC" panose="00000500000000000000" pitchFamily="50" charset="0"/>
              <a:buChar char="−"/>
            </a:pPr>
            <a:r>
              <a:rPr lang="en-AU" sz="1400" dirty="0"/>
              <a:t>If you click ‘Back to the Executive List’ or click ‘Back’ or ‘Next’ to another page, you will lose all data entered if you have not fixed and saved the data.</a:t>
            </a:r>
          </a:p>
        </p:txBody>
      </p:sp>
      <p:pic>
        <p:nvPicPr>
          <p:cNvPr id="6" name="Picture 2" descr="Screenshot of the Executive Details section of the survey. The fields 'Commences employment in organisation and first appointed as an exec. in organisation' are bordered with red, and are showing errors that the date commenced employment must be before or the same as the date started as an executive.">
            <a:extLst>
              <a:ext uri="{FF2B5EF4-FFF2-40B4-BE49-F238E27FC236}">
                <a16:creationId xmlns:a16="http://schemas.microsoft.com/office/drawing/2014/main" id="{18D985FD-0E2C-418B-BA8E-990C07DA4958}"/>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317999" y="1882800"/>
            <a:ext cx="7445439" cy="217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8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AFE96-DCA4-4E1E-80BE-26BBF3E6560C}"/>
              </a:ext>
            </a:extLst>
          </p:cNvPr>
          <p:cNvSpPr>
            <a:spLocks noGrp="1"/>
          </p:cNvSpPr>
          <p:nvPr>
            <p:ph type="title"/>
          </p:nvPr>
        </p:nvSpPr>
        <p:spPr/>
        <p:txBody>
          <a:bodyPr/>
          <a:lstStyle/>
          <a:p>
            <a:r>
              <a:rPr lang="en-AU" dirty="0"/>
              <a:t>Other error and warning messages</a:t>
            </a:r>
          </a:p>
        </p:txBody>
      </p:sp>
      <p:sp>
        <p:nvSpPr>
          <p:cNvPr id="2" name="Content Placeholder 1">
            <a:extLst>
              <a:ext uri="{FF2B5EF4-FFF2-40B4-BE49-F238E27FC236}">
                <a16:creationId xmlns:a16="http://schemas.microsoft.com/office/drawing/2014/main" id="{648F2C9E-0411-4D95-A399-F9554B557F3C}"/>
              </a:ext>
            </a:extLst>
          </p:cNvPr>
          <p:cNvSpPr>
            <a:spLocks noGrp="1"/>
          </p:cNvSpPr>
          <p:nvPr>
            <p:ph idx="1"/>
          </p:nvPr>
        </p:nvSpPr>
        <p:spPr/>
        <p:txBody>
          <a:bodyPr/>
          <a:lstStyle/>
          <a:p>
            <a:pPr marL="342900" indent="-342900">
              <a:buFont typeface="+mj-lt"/>
              <a:buAutoNum type="arabicPeriod"/>
            </a:pPr>
            <a:r>
              <a:rPr lang="en-AU" sz="1400" dirty="0"/>
              <a:t>Some errors and warnings pop up as highlighted.</a:t>
            </a:r>
          </a:p>
          <a:p>
            <a:pPr marL="684000" indent="-342900">
              <a:buFont typeface="VIC" panose="00000500000000000000" pitchFamily="50" charset="0"/>
              <a:buChar char="−"/>
            </a:pPr>
            <a:r>
              <a:rPr lang="en-AU" sz="1400" dirty="0"/>
              <a:t>If you fix the issue, by correcting data entered, or confirm the warning as correct – click ‘X’ to remove the pop up message</a:t>
            </a:r>
          </a:p>
          <a:p>
            <a:pPr marL="684000" indent="-342900">
              <a:buFont typeface="VIC" panose="00000500000000000000" pitchFamily="50" charset="0"/>
              <a:buChar char="−"/>
            </a:pPr>
            <a:r>
              <a:rPr lang="en-AU" sz="1400" dirty="0"/>
              <a:t>The message may continue to pop up, if the conditions that generate the message are unchanged</a:t>
            </a:r>
          </a:p>
          <a:p>
            <a:pPr marL="684000" indent="-342900">
              <a:buFont typeface="VIC" panose="00000500000000000000" pitchFamily="50" charset="0"/>
              <a:buChar char="−"/>
            </a:pPr>
            <a:r>
              <a:rPr lang="en-AU" sz="1400" dirty="0"/>
              <a:t>Warnings in yellow boxes will not prevent submission</a:t>
            </a:r>
          </a:p>
          <a:p>
            <a:pPr marL="684000" indent="-342900">
              <a:buFont typeface="VIC" panose="00000500000000000000" pitchFamily="50" charset="0"/>
              <a:buChar char="−"/>
            </a:pPr>
            <a:r>
              <a:rPr lang="en-AU" sz="1400" dirty="0"/>
              <a:t>Errors in red boxes will need to be fixed to enable submission</a:t>
            </a:r>
          </a:p>
          <a:p>
            <a:pPr marL="684000" indent="-342900">
              <a:buFont typeface="VIC" panose="00000500000000000000" pitchFamily="50" charset="0"/>
              <a:buChar char="−"/>
            </a:pPr>
            <a:r>
              <a:rPr lang="en-AU" sz="1400" dirty="0"/>
              <a:t>A summary of any errors or warnings will be presented on the ‘Review Summary’ chevron/page</a:t>
            </a:r>
          </a:p>
        </p:txBody>
      </p:sp>
      <p:pic>
        <p:nvPicPr>
          <p:cNvPr id="7" name="Content Placeholder 6" descr="Screenshot of the PEERS survey 'Add/Review' contract section' with an orange 'Long contract warning' pop-up at the top middle of the window. it reads &quot;long contract term, please double check the contract start and expiry date&quot;.">
            <a:extLst>
              <a:ext uri="{FF2B5EF4-FFF2-40B4-BE49-F238E27FC236}">
                <a16:creationId xmlns:a16="http://schemas.microsoft.com/office/drawing/2014/main" id="{DFCF4668-BEA5-4CE1-8F8A-101091EAB51C}"/>
              </a:ext>
            </a:extLst>
          </p:cNvPr>
          <p:cNvPicPr>
            <a:picLocks noGrp="1" noChangeAspect="1"/>
          </p:cNvPicPr>
          <p:nvPr>
            <p:ph idx="10"/>
          </p:nvPr>
        </p:nvPicPr>
        <p:blipFill>
          <a:blip r:embed="rId2"/>
          <a:stretch>
            <a:fillRect/>
          </a:stretch>
        </p:blipFill>
        <p:spPr>
          <a:xfrm>
            <a:off x="6307474" y="1884067"/>
            <a:ext cx="5380952" cy="3238095"/>
          </a:xfrm>
          <a:prstGeom prst="rect">
            <a:avLst/>
          </a:prstGeom>
        </p:spPr>
      </p:pic>
    </p:spTree>
    <p:extLst>
      <p:ext uri="{BB962C8B-B14F-4D97-AF65-F5344CB8AC3E}">
        <p14:creationId xmlns:p14="http://schemas.microsoft.com/office/powerpoint/2010/main" val="378264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AC4AB-BCF8-41F0-9F9B-636119AC30C0}"/>
              </a:ext>
            </a:extLst>
          </p:cNvPr>
          <p:cNvSpPr>
            <a:spLocks noGrp="1"/>
          </p:cNvSpPr>
          <p:nvPr>
            <p:ph type="title"/>
          </p:nvPr>
        </p:nvSpPr>
        <p:spPr/>
        <p:txBody>
          <a:bodyPr/>
          <a:lstStyle/>
          <a:p>
            <a:r>
              <a:rPr lang="en-AU" dirty="0"/>
              <a:t>Finalising your survey</a:t>
            </a:r>
          </a:p>
        </p:txBody>
      </p:sp>
      <p:sp>
        <p:nvSpPr>
          <p:cNvPr id="2" name="Content Placeholder 1">
            <a:extLst>
              <a:ext uri="{FF2B5EF4-FFF2-40B4-BE49-F238E27FC236}">
                <a16:creationId xmlns:a16="http://schemas.microsoft.com/office/drawing/2014/main" id="{3DC65E73-EBAC-4DE3-AA8B-0DA5764B447C}"/>
              </a:ext>
            </a:extLst>
          </p:cNvPr>
          <p:cNvSpPr>
            <a:spLocks noGrp="1"/>
          </p:cNvSpPr>
          <p:nvPr>
            <p:ph idx="1"/>
          </p:nvPr>
        </p:nvSpPr>
        <p:spPr/>
        <p:txBody>
          <a:bodyPr/>
          <a:lstStyle/>
          <a:p>
            <a:pPr marL="342900" indent="-342900">
              <a:buFont typeface="+mj-lt"/>
              <a:buAutoNum type="arabicPeriod"/>
            </a:pPr>
            <a:r>
              <a:rPr lang="en-AU" sz="1400" dirty="0"/>
              <a:t>Once you have provided accurate data for all executives that meet the PEERS criteria. On the page that lists executives, select ‘Finalise Survey’.</a:t>
            </a:r>
          </a:p>
          <a:p>
            <a:pPr marL="342900" indent="-342900">
              <a:buFont typeface="+mj-lt"/>
              <a:buAutoNum type="arabicPeriod"/>
            </a:pPr>
            <a:r>
              <a:rPr lang="en-AU" sz="1400" dirty="0"/>
              <a:t>The ‘Status’ will change to ‘Closed’ and you will not be able to add or edit executive information.</a:t>
            </a:r>
          </a:p>
          <a:p>
            <a:pPr marL="684000" indent="-342000">
              <a:buFont typeface="VIC" panose="00000500000000000000" pitchFamily="50" charset="0"/>
              <a:buChar char="−"/>
            </a:pPr>
            <a:r>
              <a:rPr lang="en-AU" sz="1400" dirty="0"/>
              <a:t>Contact the VPSC at </a:t>
            </a:r>
            <a:r>
              <a:rPr lang="en-AU" sz="1400" dirty="0">
                <a:hlinkClick r:id="rId2"/>
              </a:rPr>
              <a:t>peers@vpsc.vic.gov.au</a:t>
            </a:r>
            <a:r>
              <a:rPr lang="en-AU" sz="1400" dirty="0"/>
              <a:t> if you need to unlock the survey to make changes.</a:t>
            </a:r>
          </a:p>
          <a:p>
            <a:pPr marL="342900" indent="-342900">
              <a:buFont typeface="+mj-lt"/>
              <a:buAutoNum type="arabicPeriod" startAt="3"/>
            </a:pPr>
            <a:r>
              <a:rPr lang="en-AU" sz="1400" dirty="0"/>
              <a:t>When you go ‘Back to survey list’ no active surveys will be listed. Select ‘Historic’ to review what was provided.</a:t>
            </a:r>
          </a:p>
        </p:txBody>
      </p:sp>
      <p:grpSp>
        <p:nvGrpSpPr>
          <p:cNvPr id="14" name="Group 13" descr="Screenshot of the PEERS survey page that lists the executives. The image has two red rectangles overlaid which highlight the 'now open' status and the 'finalise survey' button. ">
            <a:extLst>
              <a:ext uri="{FF2B5EF4-FFF2-40B4-BE49-F238E27FC236}">
                <a16:creationId xmlns:a16="http://schemas.microsoft.com/office/drawing/2014/main" id="{62F02A91-CD02-4601-9815-683EA231B2F0}"/>
              </a:ext>
            </a:extLst>
          </p:cNvPr>
          <p:cNvGrpSpPr/>
          <p:nvPr/>
        </p:nvGrpSpPr>
        <p:grpSpPr>
          <a:xfrm>
            <a:off x="6252000" y="1884067"/>
            <a:ext cx="5489765" cy="3709589"/>
            <a:chOff x="4697122" y="1683380"/>
            <a:chExt cx="7046752" cy="4761689"/>
          </a:xfrm>
        </p:grpSpPr>
        <p:pic>
          <p:nvPicPr>
            <p:cNvPr id="15" name="Picture 14" descr="Screenshot of the PEERS survey page that lists the executives. The image has two red rectangles overlaid which highlight the 'now open' status and the 'finalise survey' button. ">
              <a:extLst>
                <a:ext uri="{FF2B5EF4-FFF2-40B4-BE49-F238E27FC236}">
                  <a16:creationId xmlns:a16="http://schemas.microsoft.com/office/drawing/2014/main" id="{AF0F3447-8009-457F-85A1-1C909087A2F1}"/>
                </a:ext>
              </a:extLst>
            </p:cNvPr>
            <p:cNvPicPr>
              <a:picLocks noChangeAspect="1"/>
            </p:cNvPicPr>
            <p:nvPr/>
          </p:nvPicPr>
          <p:blipFill>
            <a:blip r:embed="rId3"/>
            <a:stretch>
              <a:fillRect/>
            </a:stretch>
          </p:blipFill>
          <p:spPr>
            <a:xfrm>
              <a:off x="4697122" y="1683380"/>
              <a:ext cx="7046752" cy="4761689"/>
            </a:xfrm>
            <a:prstGeom prst="rect">
              <a:avLst/>
            </a:prstGeom>
          </p:spPr>
        </p:pic>
        <p:sp>
          <p:nvSpPr>
            <p:cNvPr id="16" name="Rectangle: Rounded Corners 15">
              <a:extLst>
                <a:ext uri="{FF2B5EF4-FFF2-40B4-BE49-F238E27FC236}">
                  <a16:creationId xmlns:a16="http://schemas.microsoft.com/office/drawing/2014/main" id="{3BEEEFB6-62FF-43A4-8739-3E8873164588}"/>
                </a:ext>
                <a:ext uri="{C183D7F6-B498-43B3-948B-1728B52AA6E4}">
                  <adec:decorative xmlns:adec="http://schemas.microsoft.com/office/drawing/2017/decorative" val="1"/>
                </a:ext>
              </a:extLst>
            </p:cNvPr>
            <p:cNvSpPr/>
            <p:nvPr/>
          </p:nvSpPr>
          <p:spPr>
            <a:xfrm>
              <a:off x="10818024" y="3934437"/>
              <a:ext cx="758783" cy="302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54CBEE55-9597-4DD4-B374-7F904045C9B7}"/>
                </a:ext>
                <a:ext uri="{C183D7F6-B498-43B3-948B-1728B52AA6E4}">
                  <adec:decorative xmlns:adec="http://schemas.microsoft.com/office/drawing/2017/decorative" val="1"/>
                </a:ext>
              </a:extLst>
            </p:cNvPr>
            <p:cNvSpPr/>
            <p:nvPr/>
          </p:nvSpPr>
          <p:spPr>
            <a:xfrm>
              <a:off x="4836673" y="4723003"/>
              <a:ext cx="758783" cy="302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997503591"/>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57671A665C9A409F96C97D985765A2" ma:contentTypeVersion="11" ma:contentTypeDescription="Create a new document." ma:contentTypeScope="" ma:versionID="ea758f33e9c4ca2a9e6f9fb9fb796196">
  <xsd:schema xmlns:xsd="http://www.w3.org/2001/XMLSchema" xmlns:xs="http://www.w3.org/2001/XMLSchema" xmlns:p="http://schemas.microsoft.com/office/2006/metadata/properties" xmlns:ns3="dadc71ce-6e8c-45a9-a388-6bde238754a1" xmlns:ns4="58d589e2-c5c0-4129-a42c-0898ec1aa57b" targetNamespace="http://schemas.microsoft.com/office/2006/metadata/properties" ma:root="true" ma:fieldsID="932e7a8d64cd3e52ce92bab9ed732775" ns3:_="" ns4:_="">
    <xsd:import namespace="dadc71ce-6e8c-45a9-a388-6bde238754a1"/>
    <xsd:import namespace="58d589e2-c5c0-4129-a42c-0898ec1aa5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c71ce-6e8c-45a9-a388-6bde23875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589e2-c5c0-4129-a42c-0898ec1aa5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3963B9-7192-4206-8C1E-4B7D7E9DA696}">
  <ds:schemaRefs>
    <ds:schemaRef ds:uri="58d589e2-c5c0-4129-a42c-0898ec1aa57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adc71ce-6e8c-45a9-a388-6bde238754a1"/>
    <ds:schemaRef ds:uri="http://www.w3.org/XML/1998/namespace"/>
    <ds:schemaRef ds:uri="http://purl.org/dc/dcmitype/"/>
  </ds:schemaRefs>
</ds:datastoreItem>
</file>

<file path=customXml/itemProps2.xml><?xml version="1.0" encoding="utf-8"?>
<ds:datastoreItem xmlns:ds="http://schemas.openxmlformats.org/officeDocument/2006/customXml" ds:itemID="{FCC5787D-6001-40D8-99CE-84DFCE9F553A}">
  <ds:schemaRefs>
    <ds:schemaRef ds:uri="http://schemas.microsoft.com/sharepoint/v3/contenttype/forms"/>
  </ds:schemaRefs>
</ds:datastoreItem>
</file>

<file path=customXml/itemProps3.xml><?xml version="1.0" encoding="utf-8"?>
<ds:datastoreItem xmlns:ds="http://schemas.openxmlformats.org/officeDocument/2006/customXml" ds:itemID="{8848BEC6-844F-4A58-A16D-A6966916F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c71ce-6e8c-45a9-a388-6bde238754a1"/>
    <ds:schemaRef ds:uri="58d589e2-c5c0-4129-a42c-0898ec1a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139</TotalTime>
  <Words>565</Words>
  <Application>Microsoft Office PowerPoint</Application>
  <PresentationFormat>Widescreen</PresentationFormat>
  <Paragraphs>39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VIC SemiBold</vt:lpstr>
      <vt:lpstr>VIC</vt:lpstr>
      <vt:lpstr>Courier New</vt:lpstr>
      <vt:lpstr>Arial</vt:lpstr>
      <vt:lpstr>Calibri</vt:lpstr>
      <vt:lpstr>VPSC Theme</vt:lpstr>
      <vt:lpstr>Public Entity Executive Remuneration Survey (PEERS)</vt:lpstr>
      <vt:lpstr>1. Getting started – Select your Active survey</vt:lpstr>
      <vt:lpstr>2. Managing your survey</vt:lpstr>
      <vt:lpstr>The ‘Save’ button</vt:lpstr>
      <vt:lpstr>Use pencils to edit saved data</vt:lpstr>
      <vt:lpstr>Executive status</vt:lpstr>
      <vt:lpstr>Implicit errors</vt:lpstr>
      <vt:lpstr>Other error and warning messages</vt:lpstr>
      <vt:lpstr>Finalising your survey</vt:lpstr>
      <vt:lpstr>End of presentation</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Entity Executive Remuneration Survey (PEERS)</dc:title>
  <dc:subject>Victorian Public Sector Commission Generic</dc:subject>
  <dc:creator>Alastair Colman (VPSC)</dc:creator>
  <cp:lastModifiedBy>Staphenie S Yau (VPSC)</cp:lastModifiedBy>
  <cp:revision>11</cp:revision>
  <cp:lastPrinted>2019-10-07T23:38:14Z</cp:lastPrinted>
  <dcterms:created xsi:type="dcterms:W3CDTF">2021-06-30T23:49:09Z</dcterms:created>
  <dcterms:modified xsi:type="dcterms:W3CDTF">2022-06-24T04:35:27Z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0x010100A357671A665C9A409F96C97D985765A2</vt:lpwstr>
  </property>
  <property fmtid="{D5CDD505-2E9C-101B-9397-08002B2CF9AE}" pid="3" name="MSIP_Label_7158ebbd-6c5e-441f-bfc9-4eb8c11e3978_Enabled">
    <vt:lpwstr>true</vt:lpwstr>
  </property>
  <property fmtid="{D5CDD505-2E9C-101B-9397-08002B2CF9AE}" pid="4" name="MSIP_Label_7158ebbd-6c5e-441f-bfc9-4eb8c11e3978_SetDate">
    <vt:lpwstr>2022-06-24T04:35:26Z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04f986bd-9344-4b54-ba44-48e444a38c7c</vt:lpwstr>
  </property>
  <property fmtid="{D5CDD505-2E9C-101B-9397-08002B2CF9AE}" pid="9" name="MSIP_Label_7158ebbd-6c5e-441f-bfc9-4eb8c11e3978_ContentBits">
    <vt:lpwstr>2</vt:lpwstr>
  </property>
</Properties>
</file>