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284" r:id="rId5"/>
    <p:sldId id="306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298" r:id="rId14"/>
  </p:sldIdLst>
  <p:sldSz cx="12192000" cy="6858000"/>
  <p:notesSz cx="6807200" cy="99393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IC" panose="00000500000000000000" pitchFamily="2" charset="0"/>
      <p:regular r:id="rId21"/>
      <p:bold r:id="rId22"/>
      <p:italic r:id="rId23"/>
      <p:boldItalic r:id="rId24"/>
    </p:embeddedFont>
    <p:embeddedFont>
      <p:font typeface="VIC SemiBold" panose="00000700000000000000" pitchFamily="2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3565A"/>
    <a:srgbClr val="FFFFFF"/>
    <a:srgbClr val="00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50B0B-A83D-41DD-A76F-2BDB55726A4A}" v="21" dt="2021-07-01T01:31:13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22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tair Colman (VPSC)" userId="05349f9a-9ab6-4efb-8b08-c0369ebf2e7b" providerId="ADAL" clId="{DC950B0B-A83D-41DD-A76F-2BDB55726A4A}"/>
    <pc:docChg chg="undo custSel addSld modSld">
      <pc:chgData name="Alastair Colman (VPSC)" userId="05349f9a-9ab6-4efb-8b08-c0369ebf2e7b" providerId="ADAL" clId="{DC950B0B-A83D-41DD-A76F-2BDB55726A4A}" dt="2021-07-01T01:32:33.425" v="1420" actId="20577"/>
      <pc:docMkLst>
        <pc:docMk/>
      </pc:docMkLst>
      <pc:sldChg chg="modSp mod">
        <pc:chgData name="Alastair Colman (VPSC)" userId="05349f9a-9ab6-4efb-8b08-c0369ebf2e7b" providerId="ADAL" clId="{DC950B0B-A83D-41DD-A76F-2BDB55726A4A}" dt="2021-07-01T01:21:47.426" v="1214" actId="1035"/>
        <pc:sldMkLst>
          <pc:docMk/>
          <pc:sldMk cId="1464375811" sldId="306"/>
        </pc:sldMkLst>
        <pc:spChg chg="mod">
          <ac:chgData name="Alastair Colman (VPSC)" userId="05349f9a-9ab6-4efb-8b08-c0369ebf2e7b" providerId="ADAL" clId="{DC950B0B-A83D-41DD-A76F-2BDB55726A4A}" dt="2021-07-01T01:21:47.426" v="1214" actId="1035"/>
          <ac:spMkLst>
            <pc:docMk/>
            <pc:sldMk cId="1464375811" sldId="306"/>
            <ac:spMk id="2058" creationId="{A189F1F4-2795-4ACC-B0C6-9E46511DBD52}"/>
          </ac:spMkLst>
        </pc:spChg>
        <pc:picChg chg="mod">
          <ac:chgData name="Alastair Colman (VPSC)" userId="05349f9a-9ab6-4efb-8b08-c0369ebf2e7b" providerId="ADAL" clId="{DC950B0B-A83D-41DD-A76F-2BDB55726A4A}" dt="2021-07-01T01:19:20.857" v="1176" actId="1076"/>
          <ac:picMkLst>
            <pc:docMk/>
            <pc:sldMk cId="1464375811" sldId="306"/>
            <ac:picMk id="5" creationId="{84B1F9F1-EF2A-4242-91C6-65CD5B29809D}"/>
          </ac:picMkLst>
        </pc:picChg>
      </pc:sldChg>
      <pc:sldChg chg="modSp mod">
        <pc:chgData name="Alastair Colman (VPSC)" userId="05349f9a-9ab6-4efb-8b08-c0369ebf2e7b" providerId="ADAL" clId="{DC950B0B-A83D-41DD-A76F-2BDB55726A4A}" dt="2021-07-01T01:21:00.574" v="1207" actId="1036"/>
        <pc:sldMkLst>
          <pc:docMk/>
          <pc:sldMk cId="600315720" sldId="331"/>
        </pc:sldMkLst>
        <pc:spChg chg="mod">
          <ac:chgData name="Alastair Colman (VPSC)" userId="05349f9a-9ab6-4efb-8b08-c0369ebf2e7b" providerId="ADAL" clId="{DC950B0B-A83D-41DD-A76F-2BDB55726A4A}" dt="2021-07-01T01:20:53.854" v="1196" actId="1076"/>
          <ac:spMkLst>
            <pc:docMk/>
            <pc:sldMk cId="600315720" sldId="331"/>
            <ac:spMk id="3" creationId="{86ED021D-6F58-428B-812B-6C89CCE32C08}"/>
          </ac:spMkLst>
        </pc:spChg>
        <pc:picChg chg="mod">
          <ac:chgData name="Alastair Colman (VPSC)" userId="05349f9a-9ab6-4efb-8b08-c0369ebf2e7b" providerId="ADAL" clId="{DC950B0B-A83D-41DD-A76F-2BDB55726A4A}" dt="2021-07-01T01:21:00.574" v="1207" actId="1036"/>
          <ac:picMkLst>
            <pc:docMk/>
            <pc:sldMk cId="600315720" sldId="331"/>
            <ac:picMk id="11" creationId="{06F05F59-9AA6-4E33-9A1A-FCC2D9F9DD0C}"/>
          </ac:picMkLst>
        </pc:picChg>
      </pc:sldChg>
      <pc:sldChg chg="addSp delSp modSp mod">
        <pc:chgData name="Alastair Colman (VPSC)" userId="05349f9a-9ab6-4efb-8b08-c0369ebf2e7b" providerId="ADAL" clId="{DC950B0B-A83D-41DD-A76F-2BDB55726A4A}" dt="2021-07-01T01:18:31.418" v="1169" actId="14100"/>
        <pc:sldMkLst>
          <pc:docMk/>
          <pc:sldMk cId="1445008762" sldId="332"/>
        </pc:sldMkLst>
        <pc:spChg chg="mod">
          <ac:chgData name="Alastair Colman (VPSC)" userId="05349f9a-9ab6-4efb-8b08-c0369ebf2e7b" providerId="ADAL" clId="{DC950B0B-A83D-41DD-A76F-2BDB55726A4A}" dt="2021-07-01T01:18:24.213" v="1168" actId="1076"/>
          <ac:spMkLst>
            <pc:docMk/>
            <pc:sldMk cId="1445008762" sldId="332"/>
            <ac:spMk id="3" creationId="{436833F5-388E-4602-9DBB-CCDDEE137BED}"/>
          </ac:spMkLst>
        </pc:spChg>
        <pc:spChg chg="add del">
          <ac:chgData name="Alastair Colman (VPSC)" userId="05349f9a-9ab6-4efb-8b08-c0369ebf2e7b" providerId="ADAL" clId="{DC950B0B-A83D-41DD-A76F-2BDB55726A4A}" dt="2021-07-01T01:17:35.277" v="1163"/>
          <ac:spMkLst>
            <pc:docMk/>
            <pc:sldMk cId="1445008762" sldId="332"/>
            <ac:spMk id="4" creationId="{C1CEBA89-9679-43A8-9E16-2C79FAEEAE12}"/>
          </ac:spMkLst>
        </pc:spChg>
        <pc:spChg chg="add del">
          <ac:chgData name="Alastair Colman (VPSC)" userId="05349f9a-9ab6-4efb-8b08-c0369ebf2e7b" providerId="ADAL" clId="{DC950B0B-A83D-41DD-A76F-2BDB55726A4A}" dt="2021-07-01T01:17:35.277" v="1163"/>
          <ac:spMkLst>
            <pc:docMk/>
            <pc:sldMk cId="1445008762" sldId="332"/>
            <ac:spMk id="5" creationId="{C750D496-F783-48DD-9FDE-CCFCD81EEC24}"/>
          </ac:spMkLst>
        </pc:spChg>
        <pc:spChg chg="add del">
          <ac:chgData name="Alastair Colman (VPSC)" userId="05349f9a-9ab6-4efb-8b08-c0369ebf2e7b" providerId="ADAL" clId="{DC950B0B-A83D-41DD-A76F-2BDB55726A4A}" dt="2021-07-01T01:17:35.277" v="1163"/>
          <ac:spMkLst>
            <pc:docMk/>
            <pc:sldMk cId="1445008762" sldId="332"/>
            <ac:spMk id="6" creationId="{CF7FCC9D-B1C0-4575-93F4-A50CB1D2FD62}"/>
          </ac:spMkLst>
        </pc:spChg>
        <pc:spChg chg="add del">
          <ac:chgData name="Alastair Colman (VPSC)" userId="05349f9a-9ab6-4efb-8b08-c0369ebf2e7b" providerId="ADAL" clId="{DC950B0B-A83D-41DD-A76F-2BDB55726A4A}" dt="2021-07-01T01:17:35.277" v="1163"/>
          <ac:spMkLst>
            <pc:docMk/>
            <pc:sldMk cId="1445008762" sldId="332"/>
            <ac:spMk id="7" creationId="{1A001F25-7751-4124-BE36-92096D4D973D}"/>
          </ac:spMkLst>
        </pc:spChg>
        <pc:spChg chg="add del">
          <ac:chgData name="Alastair Colman (VPSC)" userId="05349f9a-9ab6-4efb-8b08-c0369ebf2e7b" providerId="ADAL" clId="{DC950B0B-A83D-41DD-A76F-2BDB55726A4A}" dt="2021-07-01T01:17:35.277" v="1163"/>
          <ac:spMkLst>
            <pc:docMk/>
            <pc:sldMk cId="1445008762" sldId="332"/>
            <ac:spMk id="8" creationId="{679C63D6-8C88-457E-B76A-D07941A8B879}"/>
          </ac:spMkLst>
        </pc:spChg>
        <pc:picChg chg="add mod">
          <ac:chgData name="Alastair Colman (VPSC)" userId="05349f9a-9ab6-4efb-8b08-c0369ebf2e7b" providerId="ADAL" clId="{DC950B0B-A83D-41DD-A76F-2BDB55726A4A}" dt="2021-07-01T01:18:31.418" v="1169" actId="14100"/>
          <ac:picMkLst>
            <pc:docMk/>
            <pc:sldMk cId="1445008762" sldId="332"/>
            <ac:picMk id="9" creationId="{29244B2E-08E1-4536-A566-E82EAF102260}"/>
          </ac:picMkLst>
        </pc:picChg>
        <pc:picChg chg="add del">
          <ac:chgData name="Alastair Colman (VPSC)" userId="05349f9a-9ab6-4efb-8b08-c0369ebf2e7b" providerId="ADAL" clId="{DC950B0B-A83D-41DD-A76F-2BDB55726A4A}" dt="2021-07-01T01:17:18.035" v="1161"/>
          <ac:picMkLst>
            <pc:docMk/>
            <pc:sldMk cId="1445008762" sldId="332"/>
            <ac:picMk id="4098" creationId="{73CBA785-408B-4C7F-9F2D-736DAB8325D3}"/>
          </ac:picMkLst>
        </pc:picChg>
        <pc:picChg chg="add del">
          <ac:chgData name="Alastair Colman (VPSC)" userId="05349f9a-9ab6-4efb-8b08-c0369ebf2e7b" providerId="ADAL" clId="{DC950B0B-A83D-41DD-A76F-2BDB55726A4A}" dt="2021-07-01T01:17:35.277" v="1163"/>
          <ac:picMkLst>
            <pc:docMk/>
            <pc:sldMk cId="1445008762" sldId="332"/>
            <ac:picMk id="4100" creationId="{56A80C0F-3D9D-47AD-BEB8-27354B6113F6}"/>
          </ac:picMkLst>
        </pc:picChg>
      </pc:sldChg>
      <pc:sldChg chg="addSp modSp mod">
        <pc:chgData name="Alastair Colman (VPSC)" userId="05349f9a-9ab6-4efb-8b08-c0369ebf2e7b" providerId="ADAL" clId="{DC950B0B-A83D-41DD-A76F-2BDB55726A4A}" dt="2021-07-01T01:23:28.404" v="1222" actId="1076"/>
        <pc:sldMkLst>
          <pc:docMk/>
          <pc:sldMk cId="3742868338" sldId="333"/>
        </pc:sldMkLst>
        <pc:spChg chg="mod">
          <ac:chgData name="Alastair Colman (VPSC)" userId="05349f9a-9ab6-4efb-8b08-c0369ebf2e7b" providerId="ADAL" clId="{DC950B0B-A83D-41DD-A76F-2BDB55726A4A}" dt="2021-07-01T01:22:03.814" v="1216" actId="14100"/>
          <ac:spMkLst>
            <pc:docMk/>
            <pc:sldMk cId="3742868338" sldId="333"/>
            <ac:spMk id="3" creationId="{772283EC-9391-4927-8CD2-DB5ABD0FE5A1}"/>
          </ac:spMkLst>
        </pc:spChg>
        <pc:picChg chg="add mod">
          <ac:chgData name="Alastair Colman (VPSC)" userId="05349f9a-9ab6-4efb-8b08-c0369ebf2e7b" providerId="ADAL" clId="{DC950B0B-A83D-41DD-A76F-2BDB55726A4A}" dt="2021-07-01T01:23:28.404" v="1222" actId="1076"/>
          <ac:picMkLst>
            <pc:docMk/>
            <pc:sldMk cId="3742868338" sldId="333"/>
            <ac:picMk id="4" creationId="{A0E75E5E-CC83-4371-BD10-383FDA5E7840}"/>
          </ac:picMkLst>
        </pc:picChg>
      </pc:sldChg>
      <pc:sldChg chg="addSp modSp mod">
        <pc:chgData name="Alastair Colman (VPSC)" userId="05349f9a-9ab6-4efb-8b08-c0369ebf2e7b" providerId="ADAL" clId="{DC950B0B-A83D-41DD-A76F-2BDB55726A4A}" dt="2021-07-01T01:25:22.459" v="1230" actId="14100"/>
        <pc:sldMkLst>
          <pc:docMk/>
          <pc:sldMk cId="1586125420" sldId="334"/>
        </pc:sldMkLst>
        <pc:spChg chg="mod">
          <ac:chgData name="Alastair Colman (VPSC)" userId="05349f9a-9ab6-4efb-8b08-c0369ebf2e7b" providerId="ADAL" clId="{DC950B0B-A83D-41DD-A76F-2BDB55726A4A}" dt="2021-07-01T01:23:44.922" v="1225" actId="20577"/>
          <ac:spMkLst>
            <pc:docMk/>
            <pc:sldMk cId="1586125420" sldId="334"/>
            <ac:spMk id="3" creationId="{F1296769-0E8B-427D-8F94-A727E4369B08}"/>
          </ac:spMkLst>
        </pc:spChg>
        <pc:picChg chg="add mod">
          <ac:chgData name="Alastair Colman (VPSC)" userId="05349f9a-9ab6-4efb-8b08-c0369ebf2e7b" providerId="ADAL" clId="{DC950B0B-A83D-41DD-A76F-2BDB55726A4A}" dt="2021-07-01T01:25:22.459" v="1230" actId="14100"/>
          <ac:picMkLst>
            <pc:docMk/>
            <pc:sldMk cId="1586125420" sldId="334"/>
            <ac:picMk id="4" creationId="{0B7E30C1-1D16-42AF-A26E-1545F386B628}"/>
          </ac:picMkLst>
        </pc:picChg>
      </pc:sldChg>
      <pc:sldChg chg="addSp modSp mod">
        <pc:chgData name="Alastair Colman (VPSC)" userId="05349f9a-9ab6-4efb-8b08-c0369ebf2e7b" providerId="ADAL" clId="{DC950B0B-A83D-41DD-A76F-2BDB55726A4A}" dt="2021-07-01T01:26:19.120" v="1237" actId="1076"/>
        <pc:sldMkLst>
          <pc:docMk/>
          <pc:sldMk cId="3234742829" sldId="335"/>
        </pc:sldMkLst>
        <pc:spChg chg="mod">
          <ac:chgData name="Alastair Colman (VPSC)" userId="05349f9a-9ab6-4efb-8b08-c0369ebf2e7b" providerId="ADAL" clId="{DC950B0B-A83D-41DD-A76F-2BDB55726A4A}" dt="2021-07-01T01:26:07.674" v="1234" actId="14100"/>
          <ac:spMkLst>
            <pc:docMk/>
            <pc:sldMk cId="3234742829" sldId="335"/>
            <ac:spMk id="3" creationId="{177D5C98-65DE-4B35-979C-48D8F95F1769}"/>
          </ac:spMkLst>
        </pc:spChg>
        <pc:picChg chg="add mod">
          <ac:chgData name="Alastair Colman (VPSC)" userId="05349f9a-9ab6-4efb-8b08-c0369ebf2e7b" providerId="ADAL" clId="{DC950B0B-A83D-41DD-A76F-2BDB55726A4A}" dt="2021-07-01T01:26:19.120" v="1237" actId="1076"/>
          <ac:picMkLst>
            <pc:docMk/>
            <pc:sldMk cId="3234742829" sldId="335"/>
            <ac:picMk id="5122" creationId="{80AD3F29-DFD3-46DD-ADE2-209A70A83F77}"/>
          </ac:picMkLst>
        </pc:picChg>
      </pc:sldChg>
      <pc:sldChg chg="addSp modSp mod">
        <pc:chgData name="Alastair Colman (VPSC)" userId="05349f9a-9ab6-4efb-8b08-c0369ebf2e7b" providerId="ADAL" clId="{DC950B0B-A83D-41DD-A76F-2BDB55726A4A}" dt="2021-07-01T01:27:46.769" v="1246" actId="255"/>
        <pc:sldMkLst>
          <pc:docMk/>
          <pc:sldMk cId="1894307658" sldId="336"/>
        </pc:sldMkLst>
        <pc:spChg chg="mod">
          <ac:chgData name="Alastair Colman (VPSC)" userId="05349f9a-9ab6-4efb-8b08-c0369ebf2e7b" providerId="ADAL" clId="{DC950B0B-A83D-41DD-A76F-2BDB55726A4A}" dt="2021-07-01T01:27:46.769" v="1246" actId="255"/>
          <ac:spMkLst>
            <pc:docMk/>
            <pc:sldMk cId="1894307658" sldId="336"/>
            <ac:spMk id="3" creationId="{190FE4C3-4E80-4695-AD11-41354C55A891}"/>
          </ac:spMkLst>
        </pc:spChg>
        <pc:picChg chg="add mod">
          <ac:chgData name="Alastair Colman (VPSC)" userId="05349f9a-9ab6-4efb-8b08-c0369ebf2e7b" providerId="ADAL" clId="{DC950B0B-A83D-41DD-A76F-2BDB55726A4A}" dt="2021-07-01T01:27:26.233" v="1244" actId="1076"/>
          <ac:picMkLst>
            <pc:docMk/>
            <pc:sldMk cId="1894307658" sldId="336"/>
            <ac:picMk id="4" creationId="{565447EA-C77C-4421-BF9B-136FDCADEC82}"/>
          </ac:picMkLst>
        </pc:picChg>
      </pc:sldChg>
      <pc:sldChg chg="addSp delSp modSp new mod">
        <pc:chgData name="Alastair Colman (VPSC)" userId="05349f9a-9ab6-4efb-8b08-c0369ebf2e7b" providerId="ADAL" clId="{DC950B0B-A83D-41DD-A76F-2BDB55726A4A}" dt="2021-07-01T01:32:33.425" v="1420" actId="20577"/>
        <pc:sldMkLst>
          <pc:docMk/>
          <pc:sldMk cId="2777215351" sldId="337"/>
        </pc:sldMkLst>
        <pc:spChg chg="mod">
          <ac:chgData name="Alastair Colman (VPSC)" userId="05349f9a-9ab6-4efb-8b08-c0369ebf2e7b" providerId="ADAL" clId="{DC950B0B-A83D-41DD-A76F-2BDB55726A4A}" dt="2021-07-01T01:03:37.958" v="651" actId="20577"/>
          <ac:spMkLst>
            <pc:docMk/>
            <pc:sldMk cId="2777215351" sldId="337"/>
            <ac:spMk id="2" creationId="{BA7BAD41-603C-4427-84E6-565953D609B5}"/>
          </ac:spMkLst>
        </pc:spChg>
        <pc:spChg chg="mod">
          <ac:chgData name="Alastair Colman (VPSC)" userId="05349f9a-9ab6-4efb-8b08-c0369ebf2e7b" providerId="ADAL" clId="{DC950B0B-A83D-41DD-A76F-2BDB55726A4A}" dt="2021-07-01T01:32:33.425" v="1420" actId="20577"/>
          <ac:spMkLst>
            <pc:docMk/>
            <pc:sldMk cId="2777215351" sldId="337"/>
            <ac:spMk id="3" creationId="{537F057A-4876-4242-AEEB-53E15C5C123B}"/>
          </ac:spMkLst>
        </pc:spChg>
        <pc:spChg chg="add mod">
          <ac:chgData name="Alastair Colman (VPSC)" userId="05349f9a-9ab6-4efb-8b08-c0369ebf2e7b" providerId="ADAL" clId="{DC950B0B-A83D-41DD-A76F-2BDB55726A4A}" dt="2021-07-01T01:30:02.105" v="1264" actId="14100"/>
          <ac:spMkLst>
            <pc:docMk/>
            <pc:sldMk cId="2777215351" sldId="337"/>
            <ac:spMk id="6" creationId="{3E87199A-89A7-4B42-86A0-E22BC18B1BBF}"/>
          </ac:spMkLst>
        </pc:spChg>
        <pc:spChg chg="add mod">
          <ac:chgData name="Alastair Colman (VPSC)" userId="05349f9a-9ab6-4efb-8b08-c0369ebf2e7b" providerId="ADAL" clId="{DC950B0B-A83D-41DD-A76F-2BDB55726A4A}" dt="2021-07-01T01:30:11.010" v="1265" actId="571"/>
          <ac:spMkLst>
            <pc:docMk/>
            <pc:sldMk cId="2777215351" sldId="337"/>
            <ac:spMk id="7" creationId="{CD9A9E4B-8409-4FA2-A9C1-B95FCFD7FBEC}"/>
          </ac:spMkLst>
        </pc:spChg>
        <pc:picChg chg="add del">
          <ac:chgData name="Alastair Colman (VPSC)" userId="05349f9a-9ab6-4efb-8b08-c0369ebf2e7b" providerId="ADAL" clId="{DC950B0B-A83D-41DD-A76F-2BDB55726A4A}" dt="2021-07-01T01:28:32.617" v="1250" actId="478"/>
          <ac:picMkLst>
            <pc:docMk/>
            <pc:sldMk cId="2777215351" sldId="337"/>
            <ac:picMk id="4" creationId="{5D1B0066-507D-4259-8504-0DA596DFC407}"/>
          </ac:picMkLst>
        </pc:picChg>
        <pc:picChg chg="add mod">
          <ac:chgData name="Alastair Colman (VPSC)" userId="05349f9a-9ab6-4efb-8b08-c0369ebf2e7b" providerId="ADAL" clId="{DC950B0B-A83D-41DD-A76F-2BDB55726A4A}" dt="2021-07-01T01:29:10.272" v="1256" actId="1076"/>
          <ac:picMkLst>
            <pc:docMk/>
            <pc:sldMk cId="2777215351" sldId="337"/>
            <ac:picMk id="5" creationId="{DBA00F7B-3131-4EB6-BEFF-A8802A5A7098}"/>
          </ac:picMkLst>
        </pc:picChg>
        <pc:picChg chg="add del mod">
          <ac:chgData name="Alastair Colman (VPSC)" userId="05349f9a-9ab6-4efb-8b08-c0369ebf2e7b" providerId="ADAL" clId="{DC950B0B-A83D-41DD-A76F-2BDB55726A4A}" dt="2021-07-01T01:30:29.486" v="1269" actId="478"/>
          <ac:picMkLst>
            <pc:docMk/>
            <pc:sldMk cId="2777215351" sldId="337"/>
            <ac:picMk id="8" creationId="{D7688427-8B69-425A-A8AB-240FB51E275C}"/>
          </ac:picMkLst>
        </pc:picChg>
        <pc:picChg chg="add del mod">
          <ac:chgData name="Alastair Colman (VPSC)" userId="05349f9a-9ab6-4efb-8b08-c0369ebf2e7b" providerId="ADAL" clId="{DC950B0B-A83D-41DD-A76F-2BDB55726A4A}" dt="2021-07-01T01:31:24.701" v="1272" actId="478"/>
          <ac:picMkLst>
            <pc:docMk/>
            <pc:sldMk cId="2777215351" sldId="337"/>
            <ac:picMk id="9" creationId="{0E038FB7-94A7-4383-8BB2-D0152BFA06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1/07/2021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1/07/2021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A5F52868-0FEC-4691-9848-7EC8433FAE5B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peers@vpsc.vic.gov.a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CD549-6596-46E1-ABBB-409E6346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089047" cy="925014"/>
          </a:xfrm>
        </p:spPr>
        <p:txBody>
          <a:bodyPr/>
          <a:lstStyle/>
          <a:p>
            <a:r>
              <a:rPr lang="en-AU" dirty="0">
                <a:ea typeface="+mj-lt"/>
                <a:cs typeface="+mj-lt"/>
              </a:rPr>
              <a:t>Public Entity Executive Remuneration Survey (PEERS)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5D009-97FC-46E9-9D26-5E3E9902E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Quick reference guide</a:t>
            </a:r>
          </a:p>
        </p:txBody>
      </p:sp>
    </p:spTree>
    <p:extLst>
      <p:ext uri="{BB962C8B-B14F-4D97-AF65-F5344CB8AC3E}">
        <p14:creationId xmlns:p14="http://schemas.microsoft.com/office/powerpoint/2010/main" val="826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Getting started – Select your Active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1F9F1-EF2A-4242-91C6-65CD5B29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55" y="1891025"/>
            <a:ext cx="5611841" cy="1389070"/>
          </a:xfrm>
          <a:prstGeom prst="rect">
            <a:avLst/>
          </a:prstGeom>
        </p:spPr>
      </p:pic>
      <p:sp>
        <p:nvSpPr>
          <p:cNvPr id="2058" name="TextBox 2057">
            <a:extLst>
              <a:ext uri="{FF2B5EF4-FFF2-40B4-BE49-F238E27FC236}">
                <a16:creationId xmlns:a16="http://schemas.microsoft.com/office/drawing/2014/main" id="{A189F1F4-2795-4ACC-B0C6-9E46511DBD52}"/>
              </a:ext>
            </a:extLst>
          </p:cNvPr>
          <p:cNvSpPr txBox="1"/>
          <p:nvPr/>
        </p:nvSpPr>
        <p:spPr>
          <a:xfrm>
            <a:off x="448125" y="1773580"/>
            <a:ext cx="5214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/>
              <a:t>Click on the name of your organisation’s active survey to enter the survey.</a:t>
            </a:r>
          </a:p>
          <a:p>
            <a:pPr marL="342900" indent="-342900">
              <a:buAutoNum type="arabicPeriod"/>
            </a:pPr>
            <a:endParaRPr lang="en-AU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1200" dirty="0"/>
              <a:t>If you are allocated more than one survey they will all be listed here</a:t>
            </a:r>
          </a:p>
          <a:p>
            <a:pPr marL="342900" indent="-342900">
              <a:buFontTx/>
              <a:buAutoNum type="arabicPeriod"/>
            </a:pPr>
            <a:endParaRPr lang="en-AU" sz="1200" dirty="0"/>
          </a:p>
          <a:p>
            <a:pPr marL="342900" indent="-342900">
              <a:buFontTx/>
              <a:buAutoNum type="arabicPeriod"/>
            </a:pPr>
            <a:r>
              <a:rPr lang="en-AU" sz="1200" dirty="0"/>
              <a:t>Click on the down arrow to view historical surveys.</a:t>
            </a:r>
          </a:p>
          <a:p>
            <a:pPr marL="342900" indent="-342900">
              <a:buFontTx/>
              <a:buAutoNum type="arabicPeriod"/>
            </a:pPr>
            <a:endParaRPr lang="en-AU" sz="1200" dirty="0"/>
          </a:p>
          <a:p>
            <a:pPr marL="342900" indent="-342900">
              <a:buFontTx/>
              <a:buAutoNum type="arabicPeriod"/>
            </a:pPr>
            <a:r>
              <a:rPr lang="en-AU" sz="1200" dirty="0"/>
              <a:t>The number of executive details that have been submitted within PEERS</a:t>
            </a:r>
          </a:p>
          <a:p>
            <a:pPr marL="342900" indent="-342900">
              <a:buAutoNum type="arabicPeriod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6437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EF49-0918-4C03-8121-3F6F78F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Managing your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021D-6F58-428B-812B-6C89CC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748413"/>
            <a:ext cx="5209725" cy="47322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dirty="0"/>
              <a:t>Please note the census window and PEERS criteria for execs to include in the survey</a:t>
            </a:r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Review list of previously reported executives with respect to census window and PEERS criteria</a:t>
            </a:r>
          </a:p>
          <a:p>
            <a:pPr marL="342900">
              <a:buFont typeface="+mj-lt"/>
              <a:buAutoNum type="arabicPeriod"/>
            </a:pPr>
            <a:endParaRPr lang="en-AU" sz="1200" dirty="0"/>
          </a:p>
          <a:p>
            <a:pPr marL="342900">
              <a:buFont typeface="+mj-lt"/>
              <a:buAutoNum type="arabicPeriod"/>
            </a:pPr>
            <a:r>
              <a:rPr lang="en-AU" sz="1200" dirty="0"/>
              <a:t>a) Click on each executive and review and update their data with respect to census window and PEERS criteria</a:t>
            </a:r>
            <a:br>
              <a:rPr lang="en-AU" sz="1200" dirty="0"/>
            </a:br>
            <a:r>
              <a:rPr lang="en-AU" sz="1200" dirty="0"/>
              <a:t>b) Add executive’s who were employed and paid at the census window who meet PEERS criteria</a:t>
            </a:r>
            <a:br>
              <a:rPr lang="en-AU" sz="1200" dirty="0"/>
            </a:br>
            <a:r>
              <a:rPr lang="en-AU" sz="1200" dirty="0"/>
              <a:t>c) Edit executive status</a:t>
            </a:r>
          </a:p>
          <a:p>
            <a:pPr marL="342900">
              <a:buFont typeface="+mj-lt"/>
              <a:buAutoNum type="arabicPeriod"/>
            </a:pPr>
            <a:endParaRPr lang="en-AU" sz="1200" b="1" dirty="0"/>
          </a:p>
          <a:p>
            <a:pPr marL="342900">
              <a:buFont typeface="+mj-lt"/>
              <a:buAutoNum type="arabicPeriod"/>
            </a:pPr>
            <a:r>
              <a:rPr lang="en-AU" sz="1200" dirty="0"/>
              <a:t>Finalise your survey when details for all executives that meet the above criteria have been reviewed, validated and submitted.</a:t>
            </a:r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05F59-9AA6-4E33-9A1A-FCC2D9F9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297" y="1636673"/>
            <a:ext cx="5943599" cy="37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281E-064C-4313-97A1-B599E53C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‘Save’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833F5-388E-4602-9DBB-CCDDEE13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748412"/>
            <a:ext cx="4073541" cy="12704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dirty="0"/>
              <a:t>‘Save’ as you go. You will lose all data entered, if you do not save before clicking:</a:t>
            </a:r>
          </a:p>
          <a:p>
            <a:pPr lvl="1"/>
            <a:r>
              <a:rPr lang="en-AU" sz="1200" dirty="0"/>
              <a:t>‘Back’ or ‘Next’ or ‘Back to Executive List’</a:t>
            </a:r>
          </a:p>
          <a:p>
            <a:pPr lvl="1"/>
            <a:r>
              <a:rPr lang="en-AU" sz="1200" dirty="0"/>
              <a:t>A different chevron</a:t>
            </a:r>
          </a:p>
          <a:p>
            <a:pPr lvl="1"/>
            <a:r>
              <a:rPr lang="en-AU" sz="1200" dirty="0"/>
              <a:t>Back on your browser or close your browser.</a:t>
            </a:r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44B2E-08E1-4536-A566-E82EAF1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66" y="1748411"/>
            <a:ext cx="7222209" cy="43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131D-143C-45C3-9416-F1C6CE7D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pencils to edit saved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83EC-9391-4927-8CD2-DB5ABD0F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748413"/>
            <a:ext cx="3477923" cy="55980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dirty="0"/>
              <a:t>Click on a Pencil to edit saved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75E5E-CC83-4371-BD10-383FDA5E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80" y="1849080"/>
            <a:ext cx="7461684" cy="33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F7D3-71C2-4C6D-BBAD-E605BE36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Executive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96769-0E8B-427D-8F94-A727E436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748413"/>
            <a:ext cx="3637314" cy="5162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dirty="0"/>
              <a:t>Click on the drop down arrow to see a list of executive status options.</a:t>
            </a:r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Select the applicable executive status from the drop down list.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E30C1-1D16-42AF-A26E-1545F386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661" y="1749990"/>
            <a:ext cx="7042936" cy="23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8A30-5FB5-45F9-B1BB-3EC1DA61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Implicit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5C98-65DE-4B35-979C-48D8F95F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748413"/>
            <a:ext cx="3773497" cy="93024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AU" sz="1200" dirty="0"/>
              <a:t>Implicit errors such as illogical dates, will show next to the field.  You will not be able to ‘Save’ data if they are not fixed by entering correct information.</a:t>
            </a:r>
          </a:p>
          <a:p>
            <a:pPr lvl="1"/>
            <a:r>
              <a:rPr lang="en-AU" sz="1200" dirty="0"/>
              <a:t>If you click ‘Back to the Executive List’ or click ‘Back’ or ‘Next’ to another page, you will lose all data entered if you have not fixed and saved the data.</a:t>
            </a:r>
          </a:p>
        </p:txBody>
      </p:sp>
      <p:pic>
        <p:nvPicPr>
          <p:cNvPr id="5122" name="Picture 2" descr="þÿ">
            <a:extLst>
              <a:ext uri="{FF2B5EF4-FFF2-40B4-BE49-F238E27FC236}">
                <a16:creationId xmlns:a16="http://schemas.microsoft.com/office/drawing/2014/main" id="{80AD3F29-DFD3-46DD-ADE2-209A70A8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4" y="1784946"/>
            <a:ext cx="7351512" cy="21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25FD-6C2D-443A-8170-159A0436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error and warning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E4C3-4E80-4695-AD11-41354C55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4474253" cy="44959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AU" sz="1200" dirty="0"/>
              <a:t>Some errors and warnings pop up as highlighted.</a:t>
            </a:r>
          </a:p>
          <a:p>
            <a:pPr lvl="1"/>
            <a:r>
              <a:rPr lang="en-AU" sz="1200" dirty="0"/>
              <a:t>If you fix the issue, by correcting data entered, or confirm the warning as correct – click ‘X’ to remove the pop up message</a:t>
            </a:r>
          </a:p>
          <a:p>
            <a:pPr lvl="1"/>
            <a:r>
              <a:rPr lang="en-AU" sz="1200" dirty="0"/>
              <a:t>The message may continue to pop up, if the conditions that generate the message are unchanged</a:t>
            </a:r>
          </a:p>
          <a:p>
            <a:pPr lvl="1"/>
            <a:r>
              <a:rPr lang="en-AU" sz="1200" dirty="0"/>
              <a:t>Warnings in yellow boxes will not prevent submission</a:t>
            </a:r>
          </a:p>
          <a:p>
            <a:pPr lvl="1"/>
            <a:r>
              <a:rPr lang="en-AU" sz="1200" dirty="0"/>
              <a:t>Errors in red boxes will need to be fixed to enable submission</a:t>
            </a:r>
          </a:p>
          <a:p>
            <a:pPr lvl="1"/>
            <a:r>
              <a:rPr lang="en-AU" sz="1200" dirty="0"/>
              <a:t>A summary of any errors or warnings will be presented on the ‘Review Summary’ chevron/page</a:t>
            </a:r>
            <a:br>
              <a:rPr lang="en-AU" sz="1200" dirty="0"/>
            </a:br>
            <a:endParaRPr lang="en-AU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47EA-C77C-4421-BF9B-136FDCAD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78" y="1884067"/>
            <a:ext cx="6821497" cy="41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AD41-603C-4427-84E6-565953D6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Finalising your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057A-4876-4242-AEEB-53E15C5C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6" y="1748413"/>
            <a:ext cx="3679258" cy="46316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dirty="0"/>
              <a:t>Once you have provided accurate data for all executives that meet the PEERS criteria. On the page that lists executives, select ‘Finalise Survey’.</a:t>
            </a:r>
          </a:p>
          <a:p>
            <a:pPr marL="342900" indent="-342900">
              <a:buFont typeface="+mj-lt"/>
              <a:buAutoNum type="arabicPeriod"/>
            </a:pPr>
            <a:endParaRPr lang="en-AU" sz="1200" dirty="0"/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The ‘Status’ </a:t>
            </a:r>
            <a:r>
              <a:rPr lang="en-AU" sz="1200"/>
              <a:t>will change to ‘Closed’ and </a:t>
            </a:r>
            <a:r>
              <a:rPr lang="en-AU" sz="1200" dirty="0"/>
              <a:t>y</a:t>
            </a:r>
            <a:r>
              <a:rPr lang="en-AU" sz="1200"/>
              <a:t>ou </a:t>
            </a:r>
            <a:r>
              <a:rPr lang="en-AU" sz="1200" dirty="0"/>
              <a:t>will not be able to add or edit executive information.</a:t>
            </a:r>
          </a:p>
          <a:p>
            <a:pPr lvl="1"/>
            <a:r>
              <a:rPr lang="en-AU" sz="1200" dirty="0"/>
              <a:t>Contact the VPSC at </a:t>
            </a:r>
            <a:r>
              <a:rPr lang="en-AU" sz="1200" dirty="0">
                <a:hlinkClick r:id="rId2"/>
              </a:rPr>
              <a:t>peers@vpsc.vic.gov.au</a:t>
            </a:r>
            <a:r>
              <a:rPr lang="en-AU" sz="1200" dirty="0"/>
              <a:t> if you need to unlock the survey to make changes</a:t>
            </a:r>
          </a:p>
          <a:p>
            <a:pPr lvl="1"/>
            <a:endParaRPr lang="en-AU" sz="1200" dirty="0"/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When you go ‘Back to survey list’ no active surveys will be listed. Select ‘Historic’ to review what was provided.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0F7B-3131-4EB6-BEFF-A8802A5A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22" y="1683380"/>
            <a:ext cx="7046752" cy="47616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87199A-89A7-4B42-86A0-E22BC18B1BBF}"/>
              </a:ext>
            </a:extLst>
          </p:cNvPr>
          <p:cNvSpPr/>
          <p:nvPr/>
        </p:nvSpPr>
        <p:spPr>
          <a:xfrm>
            <a:off x="10818024" y="3934437"/>
            <a:ext cx="758783" cy="302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9A9E4B-8409-4FA2-A9C1-B95FCFD7FBEC}"/>
              </a:ext>
            </a:extLst>
          </p:cNvPr>
          <p:cNvSpPr/>
          <p:nvPr/>
        </p:nvSpPr>
        <p:spPr>
          <a:xfrm>
            <a:off x="4836673" y="4723003"/>
            <a:ext cx="758783" cy="302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21535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11" ma:contentTypeDescription="Create a new document." ma:contentTypeScope="" ma:versionID="ea758f33e9c4ca2a9e6f9fb9fb79619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932e7a8d64cd3e52ce92bab9ed732775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963B9-7192-4206-8C1E-4B7D7E9DA696}">
  <ds:schemaRefs>
    <ds:schemaRef ds:uri="58d589e2-c5c0-4129-a42c-0898ec1aa57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adc71ce-6e8c-45a9-a388-6bde23875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8BEC6-844F-4A58-A16D-A6966916F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539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VIC SemiBold</vt:lpstr>
      <vt:lpstr>VIC</vt:lpstr>
      <vt:lpstr>Courier New</vt:lpstr>
      <vt:lpstr>VPSC Theme</vt:lpstr>
      <vt:lpstr>Public Entity Executive Remuneration Survey (PEERS)</vt:lpstr>
      <vt:lpstr>1. Getting started – Select your Active survey</vt:lpstr>
      <vt:lpstr>2. Managing your survey</vt:lpstr>
      <vt:lpstr>The ‘Save’ button</vt:lpstr>
      <vt:lpstr>Use pencils to edit saved data</vt:lpstr>
      <vt:lpstr>Executive status</vt:lpstr>
      <vt:lpstr>Implicit errors</vt:lpstr>
      <vt:lpstr>Other error and warning messages</vt:lpstr>
      <vt:lpstr>Finalising your survey</vt:lpstr>
      <vt:lpstr>PowerPoint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Entity Executive Remuneration Survey (PEERS)</dc:title>
  <dc:subject>Victorian Public Sector Commission Generic</dc:subject>
  <dc:creator>Alastair Colman (VPSC)</dc:creator>
  <cp:lastModifiedBy>Alastair Colman (VPSC)</cp:lastModifiedBy>
  <cp:revision>6</cp:revision>
  <cp:lastPrinted>2019-10-07T23:38:14Z</cp:lastPrinted>
  <dcterms:created xsi:type="dcterms:W3CDTF">2021-06-30T23:49:09Z</dcterms:created>
  <dcterms:modified xsi:type="dcterms:W3CDTF">2021-07-01T01:32:42Z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2021-07-01T00:56:48Z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