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6"/>
  </p:sldMasterIdLst>
  <p:notesMasterIdLst>
    <p:notesMasterId r:id="rId20"/>
  </p:notesMasterIdLst>
  <p:handoutMasterIdLst>
    <p:handoutMasterId r:id="rId21"/>
  </p:handoutMasterIdLst>
  <p:sldIdLst>
    <p:sldId id="362" r:id="rId7"/>
    <p:sldId id="360" r:id="rId8"/>
    <p:sldId id="357" r:id="rId9"/>
    <p:sldId id="356" r:id="rId10"/>
    <p:sldId id="355" r:id="rId11"/>
    <p:sldId id="354" r:id="rId12"/>
    <p:sldId id="353" r:id="rId13"/>
    <p:sldId id="352" r:id="rId14"/>
    <p:sldId id="351" r:id="rId15"/>
    <p:sldId id="350" r:id="rId16"/>
    <p:sldId id="339" r:id="rId17"/>
    <p:sldId id="340" r:id="rId18"/>
    <p:sldId id="298" r:id="rId19"/>
  </p:sldIdLst>
  <p:sldSz cx="12192000" cy="6858000"/>
  <p:notesSz cx="6807200" cy="9939338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IC" panose="020B060402020202020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E14A06-8EE0-A26A-4F44-5A127D1E55A0}" name="Nicole Ives (VPSC)" initials="N(" userId="S::nicole.ives@vpsc.vic.gov.au::aa825b29-a951-4a97-8732-df49bad58499" providerId="AD"/>
  <p188:author id="{6B1BFB92-A202-DDF8-2015-CF4ED6975B61}" name="Sarah Gruner (VPSC)" initials="SG(" userId="S::sarah.gruner@vpsc.vic.gov.au::1c97a9d7-b534-4003-ba63-f6ac49c98c4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A6CB"/>
    <a:srgbClr val="908AA3"/>
    <a:srgbClr val="100B24"/>
    <a:srgbClr val="D9D9D6"/>
    <a:srgbClr val="00264C"/>
    <a:srgbClr val="40C5BF"/>
    <a:srgbClr val="005955"/>
    <a:srgbClr val="007B4B"/>
    <a:srgbClr val="80AB9F"/>
    <a:srgbClr val="003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791611-8AC5-9029-3D2F-2C03374C2D00}" v="125" dt="2023-05-10T00:35:03.931"/>
    <p1510:client id="{13062F54-CBCF-F09E-6395-3E87A8FCCD36}" v="81" dt="2023-05-28T22:46:54.636"/>
    <p1510:client id="{42B9E4AA-3C53-8936-377B-B867821987EF}" v="1" dt="2023-04-25T22:27:10.169"/>
    <p1510:client id="{6C9728A9-756E-5CB5-BC3B-2AFCCFE63229}" v="6" dt="2023-03-28T23:00:09.696"/>
    <p1510:client id="{9805119A-D036-4EE6-87FA-039318218A03}" v="2" dt="2023-03-07T02:03:42.209"/>
    <p1510:client id="{A4113761-2556-BBD5-D2DF-0F38B5EB1FA2}" v="6" dt="2023-03-29T04:28:16.652"/>
    <p1510:client id="{B34ADB9E-1558-A15F-895C-3E9EE4F0EFEC}" v="1" dt="2023-07-05T23:10:52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16" y="96"/>
      </p:cViewPr>
      <p:guideLst/>
    </p:cSldViewPr>
  </p:slideViewPr>
  <p:outlineViewPr>
    <p:cViewPr>
      <p:scale>
        <a:sx n="33" d="100"/>
        <a:sy n="33" d="100"/>
      </p:scale>
      <p:origin x="0" y="-954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27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Ives (VPSC)" userId="S::nicole.ives@vpsc.vic.gov.au::aa825b29-a951-4a97-8732-df49bad58499" providerId="AD" clId="Web-{1F28960E-4001-0086-A6CB-B4DA1320998E}"/>
    <pc:docChg chg="modSld">
      <pc:chgData name="Nicole Ives (VPSC)" userId="S::nicole.ives@vpsc.vic.gov.au::aa825b29-a951-4a97-8732-df49bad58499" providerId="AD" clId="Web-{1F28960E-4001-0086-A6CB-B4DA1320998E}" dt="2023-02-26T23:01:33.807" v="25" actId="20577"/>
      <pc:docMkLst>
        <pc:docMk/>
      </pc:docMkLst>
      <pc:sldChg chg="modSp">
        <pc:chgData name="Nicole Ives (VPSC)" userId="S::nicole.ives@vpsc.vic.gov.au::aa825b29-a951-4a97-8732-df49bad58499" providerId="AD" clId="Web-{1F28960E-4001-0086-A6CB-B4DA1320998E}" dt="2023-02-26T23:01:33.807" v="25" actId="20577"/>
        <pc:sldMkLst>
          <pc:docMk/>
          <pc:sldMk cId="2127334442" sldId="356"/>
        </pc:sldMkLst>
        <pc:spChg chg="mod">
          <ac:chgData name="Nicole Ives (VPSC)" userId="S::nicole.ives@vpsc.vic.gov.au::aa825b29-a951-4a97-8732-df49bad58499" providerId="AD" clId="Web-{1F28960E-4001-0086-A6CB-B4DA1320998E}" dt="2023-02-26T23:01:33.807" v="25" actId="20577"/>
          <ac:spMkLst>
            <pc:docMk/>
            <pc:sldMk cId="2127334442" sldId="356"/>
            <ac:spMk id="3" creationId="{6AFCC7C7-D11E-4EDE-947B-271805802E3E}"/>
          </ac:spMkLst>
        </pc:spChg>
      </pc:sldChg>
    </pc:docChg>
  </pc:docChgLst>
  <pc:docChgLst>
    <pc:chgData name="Nicole Ives (VPSC)" userId="S::nicole.ives@vpsc.vic.gov.au::aa825b29-a951-4a97-8732-df49bad58499" providerId="AD" clId="Web-{81E56E8C-5983-90C6-7E60-97B27174D861}"/>
    <pc:docChg chg="addSld delSld modSld">
      <pc:chgData name="Nicole Ives (VPSC)" userId="S::nicole.ives@vpsc.vic.gov.au::aa825b29-a951-4a97-8732-df49bad58499" providerId="AD" clId="Web-{81E56E8C-5983-90C6-7E60-97B27174D861}" dt="2023-01-12T03:41:53.892" v="333" actId="20577"/>
      <pc:docMkLst>
        <pc:docMk/>
      </pc:docMkLst>
      <pc:sldChg chg="addSp modSp">
        <pc:chgData name="Nicole Ives (VPSC)" userId="S::nicole.ives@vpsc.vic.gov.au::aa825b29-a951-4a97-8732-df49bad58499" providerId="AD" clId="Web-{81E56E8C-5983-90C6-7E60-97B27174D861}" dt="2023-01-12T03:08:36.879" v="237" actId="14100"/>
        <pc:sldMkLst>
          <pc:docMk/>
          <pc:sldMk cId="826178642" sldId="284"/>
        </pc:sldMkLst>
        <pc:spChg chg="add mod">
          <ac:chgData name="Nicole Ives (VPSC)" userId="S::nicole.ives@vpsc.vic.gov.au::aa825b29-a951-4a97-8732-df49bad58499" providerId="AD" clId="Web-{81E56E8C-5983-90C6-7E60-97B27174D861}" dt="2023-01-12T03:08:36.879" v="237" actId="14100"/>
          <ac:spMkLst>
            <pc:docMk/>
            <pc:sldMk cId="826178642" sldId="284"/>
            <ac:spMk id="2" creationId="{79A8A564-86E6-DA7F-C76C-45AEA93E0B10}"/>
          </ac:spMkLst>
        </pc:spChg>
      </pc:sldChg>
      <pc:sldChg chg="addSp delSp modSp del">
        <pc:chgData name="Nicole Ives (VPSC)" userId="S::nicole.ives@vpsc.vic.gov.au::aa825b29-a951-4a97-8732-df49bad58499" providerId="AD" clId="Web-{81E56E8C-5983-90C6-7E60-97B27174D861}" dt="2023-01-12T03:22:17.100" v="324"/>
        <pc:sldMkLst>
          <pc:docMk/>
          <pc:sldMk cId="60302597" sldId="335"/>
        </pc:sldMkLst>
        <pc:spChg chg="mod">
          <ac:chgData name="Nicole Ives (VPSC)" userId="S::nicole.ives@vpsc.vic.gov.au::aa825b29-a951-4a97-8732-df49bad58499" providerId="AD" clId="Web-{81E56E8C-5983-90C6-7E60-97B27174D861}" dt="2023-01-12T03:17:03.687" v="302" actId="20577"/>
          <ac:spMkLst>
            <pc:docMk/>
            <pc:sldMk cId="60302597" sldId="335"/>
            <ac:spMk id="2" creationId="{C7004B4A-0B75-4798-A8B3-9A832B1D8D5E}"/>
          </ac:spMkLst>
        </pc:spChg>
        <pc:spChg chg="mod">
          <ac:chgData name="Nicole Ives (VPSC)" userId="S::nicole.ives@vpsc.vic.gov.au::aa825b29-a951-4a97-8732-df49bad58499" providerId="AD" clId="Web-{81E56E8C-5983-90C6-7E60-97B27174D861}" dt="2023-01-12T03:19:46.503" v="314" actId="1076"/>
          <ac:spMkLst>
            <pc:docMk/>
            <pc:sldMk cId="60302597" sldId="335"/>
            <ac:spMk id="3" creationId="{6AFCC7C7-D11E-4EDE-947B-271805802E3E}"/>
          </ac:spMkLst>
        </pc:spChg>
        <pc:spChg chg="mod">
          <ac:chgData name="Nicole Ives (VPSC)" userId="S::nicole.ives@vpsc.vic.gov.au::aa825b29-a951-4a97-8732-df49bad58499" providerId="AD" clId="Web-{81E56E8C-5983-90C6-7E60-97B27174D861}" dt="2023-01-12T03:20:11.816" v="317" actId="1076"/>
          <ac:spMkLst>
            <pc:docMk/>
            <pc:sldMk cId="60302597" sldId="335"/>
            <ac:spMk id="5" creationId="{1056DCE8-A4E0-4A93-9ABA-8AD53131134C}"/>
          </ac:spMkLst>
        </pc:spChg>
        <pc:spChg chg="add del mod">
          <ac:chgData name="Nicole Ives (VPSC)" userId="S::nicole.ives@vpsc.vic.gov.au::aa825b29-a951-4a97-8732-df49bad58499" providerId="AD" clId="Web-{81E56E8C-5983-90C6-7E60-97B27174D861}" dt="2023-01-12T03:19:20.018" v="310"/>
          <ac:spMkLst>
            <pc:docMk/>
            <pc:sldMk cId="60302597" sldId="335"/>
            <ac:spMk id="6" creationId="{3B8C0703-A35D-05AE-7BFF-93A610CE7A50}"/>
          </ac:spMkLst>
        </pc:spChg>
        <pc:spChg chg="del">
          <ac:chgData name="Nicole Ives (VPSC)" userId="S::nicole.ives@vpsc.vic.gov.au::aa825b29-a951-4a97-8732-df49bad58499" providerId="AD" clId="Web-{81E56E8C-5983-90C6-7E60-97B27174D861}" dt="2023-01-12T03:19:14.299" v="309"/>
          <ac:spMkLst>
            <pc:docMk/>
            <pc:sldMk cId="60302597" sldId="335"/>
            <ac:spMk id="12" creationId="{1F04C8B4-81F3-4C4F-BC70-120D070339DA}"/>
          </ac:spMkLst>
        </pc:spChg>
      </pc:sldChg>
      <pc:sldChg chg="del">
        <pc:chgData name="Nicole Ives (VPSC)" userId="S::nicole.ives@vpsc.vic.gov.au::aa825b29-a951-4a97-8732-df49bad58499" providerId="AD" clId="Web-{81E56E8C-5983-90C6-7E60-97B27174D861}" dt="2023-01-12T03:06:42.533" v="199"/>
        <pc:sldMkLst>
          <pc:docMk/>
          <pc:sldMk cId="2153923256" sldId="336"/>
        </pc:sldMkLst>
      </pc:sldChg>
      <pc:sldChg chg="del">
        <pc:chgData name="Nicole Ives (VPSC)" userId="S::nicole.ives@vpsc.vic.gov.au::aa825b29-a951-4a97-8732-df49bad58499" providerId="AD" clId="Web-{81E56E8C-5983-90C6-7E60-97B27174D861}" dt="2023-01-12T03:06:45.189" v="200"/>
        <pc:sldMkLst>
          <pc:docMk/>
          <pc:sldMk cId="656849086" sldId="337"/>
        </pc:sldMkLst>
      </pc:sldChg>
      <pc:sldChg chg="del">
        <pc:chgData name="Nicole Ives (VPSC)" userId="S::nicole.ives@vpsc.vic.gov.au::aa825b29-a951-4a97-8732-df49bad58499" providerId="AD" clId="Web-{81E56E8C-5983-90C6-7E60-97B27174D861}" dt="2023-01-12T03:06:57.971" v="201"/>
        <pc:sldMkLst>
          <pc:docMk/>
          <pc:sldMk cId="1181668241" sldId="338"/>
        </pc:sldMkLst>
      </pc:sldChg>
      <pc:sldChg chg="addSp modSp">
        <pc:chgData name="Nicole Ives (VPSC)" userId="S::nicole.ives@vpsc.vic.gov.au::aa825b29-a951-4a97-8732-df49bad58499" providerId="AD" clId="Web-{81E56E8C-5983-90C6-7E60-97B27174D861}" dt="2023-01-12T03:05:46.969" v="197" actId="1076"/>
        <pc:sldMkLst>
          <pc:docMk/>
          <pc:sldMk cId="1344822740" sldId="340"/>
        </pc:sldMkLst>
        <pc:spChg chg="mod">
          <ac:chgData name="Nicole Ives (VPSC)" userId="S::nicole.ives@vpsc.vic.gov.au::aa825b29-a951-4a97-8732-df49bad58499" providerId="AD" clId="Web-{81E56E8C-5983-90C6-7E60-97B27174D861}" dt="2023-01-12T03:05:14.140" v="184" actId="20577"/>
          <ac:spMkLst>
            <pc:docMk/>
            <pc:sldMk cId="1344822740" sldId="340"/>
            <ac:spMk id="3" creationId="{6AFCC7C7-D11E-4EDE-947B-271805802E3E}"/>
          </ac:spMkLst>
        </pc:spChg>
        <pc:spChg chg="add mod">
          <ac:chgData name="Nicole Ives (VPSC)" userId="S::nicole.ives@vpsc.vic.gov.au::aa825b29-a951-4a97-8732-df49bad58499" providerId="AD" clId="Web-{81E56E8C-5983-90C6-7E60-97B27174D861}" dt="2023-01-12T03:05:46.969" v="197" actId="1076"/>
          <ac:spMkLst>
            <pc:docMk/>
            <pc:sldMk cId="1344822740" sldId="340"/>
            <ac:spMk id="4" creationId="{1476B07C-C70C-6FBF-FCAC-845DB609D7CF}"/>
          </ac:spMkLst>
        </pc:spChg>
      </pc:sldChg>
      <pc:sldChg chg="del">
        <pc:chgData name="Nicole Ives (VPSC)" userId="S::nicole.ives@vpsc.vic.gov.au::aa825b29-a951-4a97-8732-df49bad58499" providerId="AD" clId="Web-{81E56E8C-5983-90C6-7E60-97B27174D861}" dt="2023-01-12T03:07:20.956" v="202"/>
        <pc:sldMkLst>
          <pc:docMk/>
          <pc:sldMk cId="4108913747" sldId="341"/>
        </pc:sldMkLst>
      </pc:sldChg>
      <pc:sldChg chg="del">
        <pc:chgData name="Nicole Ives (VPSC)" userId="S::nicole.ives@vpsc.vic.gov.au::aa825b29-a951-4a97-8732-df49bad58499" providerId="AD" clId="Web-{81E56E8C-5983-90C6-7E60-97B27174D861}" dt="2023-01-12T03:07:20.971" v="203"/>
        <pc:sldMkLst>
          <pc:docMk/>
          <pc:sldMk cId="2029987781" sldId="342"/>
        </pc:sldMkLst>
      </pc:sldChg>
      <pc:sldChg chg="del">
        <pc:chgData name="Nicole Ives (VPSC)" userId="S::nicole.ives@vpsc.vic.gov.au::aa825b29-a951-4a97-8732-df49bad58499" providerId="AD" clId="Web-{81E56E8C-5983-90C6-7E60-97B27174D861}" dt="2023-01-12T03:07:20.971" v="204"/>
        <pc:sldMkLst>
          <pc:docMk/>
          <pc:sldMk cId="3472794876" sldId="343"/>
        </pc:sldMkLst>
      </pc:sldChg>
      <pc:sldChg chg="del">
        <pc:chgData name="Nicole Ives (VPSC)" userId="S::nicole.ives@vpsc.vic.gov.au::aa825b29-a951-4a97-8732-df49bad58499" providerId="AD" clId="Web-{81E56E8C-5983-90C6-7E60-97B27174D861}" dt="2023-01-12T03:07:20.971" v="205"/>
        <pc:sldMkLst>
          <pc:docMk/>
          <pc:sldMk cId="4264099339" sldId="344"/>
        </pc:sldMkLst>
      </pc:sldChg>
      <pc:sldChg chg="del">
        <pc:chgData name="Nicole Ives (VPSC)" userId="S::nicole.ives@vpsc.vic.gov.au::aa825b29-a951-4a97-8732-df49bad58499" providerId="AD" clId="Web-{81E56E8C-5983-90C6-7E60-97B27174D861}" dt="2023-01-12T03:07:20.971" v="206"/>
        <pc:sldMkLst>
          <pc:docMk/>
          <pc:sldMk cId="3848115727" sldId="345"/>
        </pc:sldMkLst>
      </pc:sldChg>
      <pc:sldChg chg="del">
        <pc:chgData name="Nicole Ives (VPSC)" userId="S::nicole.ives@vpsc.vic.gov.au::aa825b29-a951-4a97-8732-df49bad58499" providerId="AD" clId="Web-{81E56E8C-5983-90C6-7E60-97B27174D861}" dt="2023-01-12T03:07:20.971" v="207"/>
        <pc:sldMkLst>
          <pc:docMk/>
          <pc:sldMk cId="2877483200" sldId="346"/>
        </pc:sldMkLst>
      </pc:sldChg>
      <pc:sldChg chg="del">
        <pc:chgData name="Nicole Ives (VPSC)" userId="S::nicole.ives@vpsc.vic.gov.au::aa825b29-a951-4a97-8732-df49bad58499" providerId="AD" clId="Web-{81E56E8C-5983-90C6-7E60-97B27174D861}" dt="2023-01-12T03:07:20.971" v="208"/>
        <pc:sldMkLst>
          <pc:docMk/>
          <pc:sldMk cId="838882956" sldId="347"/>
        </pc:sldMkLst>
      </pc:sldChg>
      <pc:sldChg chg="del">
        <pc:chgData name="Nicole Ives (VPSC)" userId="S::nicole.ives@vpsc.vic.gov.au::aa825b29-a951-4a97-8732-df49bad58499" providerId="AD" clId="Web-{81E56E8C-5983-90C6-7E60-97B27174D861}" dt="2023-01-12T03:07:20.971" v="209"/>
        <pc:sldMkLst>
          <pc:docMk/>
          <pc:sldMk cId="3035020397" sldId="348"/>
        </pc:sldMkLst>
      </pc:sldChg>
      <pc:sldChg chg="del">
        <pc:chgData name="Nicole Ives (VPSC)" userId="S::nicole.ives@vpsc.vic.gov.au::aa825b29-a951-4a97-8732-df49bad58499" providerId="AD" clId="Web-{81E56E8C-5983-90C6-7E60-97B27174D861}" dt="2023-01-12T03:06:32.845" v="198"/>
        <pc:sldMkLst>
          <pc:docMk/>
          <pc:sldMk cId="3505301431" sldId="349"/>
        </pc:sldMkLst>
      </pc:sldChg>
      <pc:sldChg chg="modSp">
        <pc:chgData name="Nicole Ives (VPSC)" userId="S::nicole.ives@vpsc.vic.gov.au::aa825b29-a951-4a97-8732-df49bad58499" providerId="AD" clId="Web-{81E56E8C-5983-90C6-7E60-97B27174D861}" dt="2023-01-12T02:54:49.799" v="170" actId="20577"/>
        <pc:sldMkLst>
          <pc:docMk/>
          <pc:sldMk cId="3823027658" sldId="350"/>
        </pc:sldMkLst>
        <pc:spChg chg="mod">
          <ac:chgData name="Nicole Ives (VPSC)" userId="S::nicole.ives@vpsc.vic.gov.au::aa825b29-a951-4a97-8732-df49bad58499" providerId="AD" clId="Web-{81E56E8C-5983-90C6-7E60-97B27174D861}" dt="2023-01-12T02:54:49.799" v="170" actId="20577"/>
          <ac:spMkLst>
            <pc:docMk/>
            <pc:sldMk cId="3823027658" sldId="350"/>
            <ac:spMk id="3" creationId="{2466F088-9CA6-408F-95AD-E1AED27B4B9E}"/>
          </ac:spMkLst>
        </pc:spChg>
      </pc:sldChg>
      <pc:sldChg chg="modSp">
        <pc:chgData name="Nicole Ives (VPSC)" userId="S::nicole.ives@vpsc.vic.gov.au::aa825b29-a951-4a97-8732-df49bad58499" providerId="AD" clId="Web-{81E56E8C-5983-90C6-7E60-97B27174D861}" dt="2023-01-12T03:41:53.892" v="333" actId="20577"/>
        <pc:sldMkLst>
          <pc:docMk/>
          <pc:sldMk cId="2157410748" sldId="353"/>
        </pc:sldMkLst>
        <pc:spChg chg="mod">
          <ac:chgData name="Nicole Ives (VPSC)" userId="S::nicole.ives@vpsc.vic.gov.au::aa825b29-a951-4a97-8732-df49bad58499" providerId="AD" clId="Web-{81E56E8C-5983-90C6-7E60-97B27174D861}" dt="2023-01-12T02:53:14.531" v="159" actId="20577"/>
          <ac:spMkLst>
            <pc:docMk/>
            <pc:sldMk cId="2157410748" sldId="353"/>
            <ac:spMk id="2" creationId="{C7004B4A-0B75-4798-A8B3-9A832B1D8D5E}"/>
          </ac:spMkLst>
        </pc:spChg>
        <pc:spChg chg="mod">
          <ac:chgData name="Nicole Ives (VPSC)" userId="S::nicole.ives@vpsc.vic.gov.au::aa825b29-a951-4a97-8732-df49bad58499" providerId="AD" clId="Web-{81E56E8C-5983-90C6-7E60-97B27174D861}" dt="2023-01-12T03:41:53.892" v="333" actId="20577"/>
          <ac:spMkLst>
            <pc:docMk/>
            <pc:sldMk cId="2157410748" sldId="353"/>
            <ac:spMk id="6" creationId="{AACA3F79-E7ED-4BBF-8C5A-439CE8F2B6BD}"/>
          </ac:spMkLst>
        </pc:spChg>
      </pc:sldChg>
      <pc:sldChg chg="modSp">
        <pc:chgData name="Nicole Ives (VPSC)" userId="S::nicole.ives@vpsc.vic.gov.au::aa825b29-a951-4a97-8732-df49bad58499" providerId="AD" clId="Web-{81E56E8C-5983-90C6-7E60-97B27174D861}" dt="2023-01-12T02:51:39.669" v="156" actId="20577"/>
        <pc:sldMkLst>
          <pc:docMk/>
          <pc:sldMk cId="3254014824" sldId="354"/>
        </pc:sldMkLst>
        <pc:spChg chg="mod">
          <ac:chgData name="Nicole Ives (VPSC)" userId="S::nicole.ives@vpsc.vic.gov.au::aa825b29-a951-4a97-8732-df49bad58499" providerId="AD" clId="Web-{81E56E8C-5983-90C6-7E60-97B27174D861}" dt="2023-01-12T02:51:39.669" v="156" actId="20577"/>
          <ac:spMkLst>
            <pc:docMk/>
            <pc:sldMk cId="3254014824" sldId="354"/>
            <ac:spMk id="3" creationId="{7206B461-5025-4EDB-AF37-11CF117D7E66}"/>
          </ac:spMkLst>
        </pc:spChg>
      </pc:sldChg>
      <pc:sldChg chg="modSp">
        <pc:chgData name="Nicole Ives (VPSC)" userId="S::nicole.ives@vpsc.vic.gov.au::aa825b29-a951-4a97-8732-df49bad58499" providerId="AD" clId="Web-{81E56E8C-5983-90C6-7E60-97B27174D861}" dt="2023-01-12T02:52:29.764" v="157" actId="20577"/>
        <pc:sldMkLst>
          <pc:docMk/>
          <pc:sldMk cId="2127334442" sldId="356"/>
        </pc:sldMkLst>
        <pc:spChg chg="mod">
          <ac:chgData name="Nicole Ives (VPSC)" userId="S::nicole.ives@vpsc.vic.gov.au::aa825b29-a951-4a97-8732-df49bad58499" providerId="AD" clId="Web-{81E56E8C-5983-90C6-7E60-97B27174D861}" dt="2023-01-12T02:13:17.499" v="73" actId="20577"/>
          <ac:spMkLst>
            <pc:docMk/>
            <pc:sldMk cId="2127334442" sldId="356"/>
            <ac:spMk id="2" creationId="{C7004B4A-0B75-4798-A8B3-9A832B1D8D5E}"/>
          </ac:spMkLst>
        </pc:spChg>
        <pc:spChg chg="mod">
          <ac:chgData name="Nicole Ives (VPSC)" userId="S::nicole.ives@vpsc.vic.gov.au::aa825b29-a951-4a97-8732-df49bad58499" providerId="AD" clId="Web-{81E56E8C-5983-90C6-7E60-97B27174D861}" dt="2023-01-12T02:52:29.764" v="157" actId="20577"/>
          <ac:spMkLst>
            <pc:docMk/>
            <pc:sldMk cId="2127334442" sldId="356"/>
            <ac:spMk id="3" creationId="{6AFCC7C7-D11E-4EDE-947B-271805802E3E}"/>
          </ac:spMkLst>
        </pc:spChg>
        <pc:spChg chg="mod">
          <ac:chgData name="Nicole Ives (VPSC)" userId="S::nicole.ives@vpsc.vic.gov.au::aa825b29-a951-4a97-8732-df49bad58499" providerId="AD" clId="Web-{81E56E8C-5983-90C6-7E60-97B27174D861}" dt="2023-01-12T02:11:39.790" v="71" actId="20577"/>
          <ac:spMkLst>
            <pc:docMk/>
            <pc:sldMk cId="2127334442" sldId="356"/>
            <ac:spMk id="5" creationId="{1056DCE8-A4E0-4A93-9ABA-8AD53131134C}"/>
          </ac:spMkLst>
        </pc:spChg>
      </pc:sldChg>
      <pc:sldChg chg="modSp">
        <pc:chgData name="Nicole Ives (VPSC)" userId="S::nicole.ives@vpsc.vic.gov.au::aa825b29-a951-4a97-8732-df49bad58499" providerId="AD" clId="Web-{81E56E8C-5983-90C6-7E60-97B27174D861}" dt="2023-01-12T03:23:30.774" v="326" actId="20577"/>
        <pc:sldMkLst>
          <pc:docMk/>
          <pc:sldMk cId="3493316869" sldId="357"/>
        </pc:sldMkLst>
        <pc:spChg chg="mod">
          <ac:chgData name="Nicole Ives (VPSC)" userId="S::nicole.ives@vpsc.vic.gov.au::aa825b29-a951-4a97-8732-df49bad58499" providerId="AD" clId="Web-{81E56E8C-5983-90C6-7E60-97B27174D861}" dt="2023-01-12T03:23:30.774" v="326" actId="20577"/>
          <ac:spMkLst>
            <pc:docMk/>
            <pc:sldMk cId="3493316869" sldId="357"/>
            <ac:spMk id="3" creationId="{6AFCC7C7-D11E-4EDE-947B-271805802E3E}"/>
          </ac:spMkLst>
        </pc:spChg>
        <pc:spChg chg="mod">
          <ac:chgData name="Nicole Ives (VPSC)" userId="S::nicole.ives@vpsc.vic.gov.au::aa825b29-a951-4a97-8732-df49bad58499" providerId="AD" clId="Web-{81E56E8C-5983-90C6-7E60-97B27174D861}" dt="2023-01-12T02:09:13.124" v="38" actId="20577"/>
          <ac:spMkLst>
            <pc:docMk/>
            <pc:sldMk cId="3493316869" sldId="357"/>
            <ac:spMk id="5" creationId="{1056DCE8-A4E0-4A93-9ABA-8AD53131134C}"/>
          </ac:spMkLst>
        </pc:spChg>
      </pc:sldChg>
      <pc:sldChg chg="modSp del">
        <pc:chgData name="Nicole Ives (VPSC)" userId="S::nicole.ives@vpsc.vic.gov.au::aa825b29-a951-4a97-8732-df49bad58499" providerId="AD" clId="Web-{81E56E8C-5983-90C6-7E60-97B27174D861}" dt="2023-01-12T03:22:31.241" v="325"/>
        <pc:sldMkLst>
          <pc:docMk/>
          <pc:sldMk cId="1311710119" sldId="358"/>
        </pc:sldMkLst>
        <pc:spChg chg="mod">
          <ac:chgData name="Nicole Ives (VPSC)" userId="S::nicole.ives@vpsc.vic.gov.au::aa825b29-a951-4a97-8732-df49bad58499" providerId="AD" clId="Web-{81E56E8C-5983-90C6-7E60-97B27174D861}" dt="2023-01-12T03:17:48.063" v="304" actId="20577"/>
          <ac:spMkLst>
            <pc:docMk/>
            <pc:sldMk cId="1311710119" sldId="358"/>
            <ac:spMk id="2" creationId="{C7004B4A-0B75-4798-A8B3-9A832B1D8D5E}"/>
          </ac:spMkLst>
        </pc:spChg>
        <pc:spChg chg="mod">
          <ac:chgData name="Nicole Ives (VPSC)" userId="S::nicole.ives@vpsc.vic.gov.au::aa825b29-a951-4a97-8732-df49bad58499" providerId="AD" clId="Web-{81E56E8C-5983-90C6-7E60-97B27174D861}" dt="2023-01-12T03:18:33.658" v="308" actId="20577"/>
          <ac:spMkLst>
            <pc:docMk/>
            <pc:sldMk cId="1311710119" sldId="358"/>
            <ac:spMk id="3" creationId="{6AFCC7C7-D11E-4EDE-947B-271805802E3E}"/>
          </ac:spMkLst>
        </pc:spChg>
      </pc:sldChg>
      <pc:sldChg chg="del">
        <pc:chgData name="Nicole Ives (VPSC)" userId="S::nicole.ives@vpsc.vic.gov.au::aa825b29-a951-4a97-8732-df49bad58499" providerId="AD" clId="Web-{81E56E8C-5983-90C6-7E60-97B27174D861}" dt="2023-01-12T03:09:42.724" v="238"/>
        <pc:sldMkLst>
          <pc:docMk/>
          <pc:sldMk cId="400225246" sldId="359"/>
        </pc:sldMkLst>
      </pc:sldChg>
      <pc:sldChg chg="new del">
        <pc:chgData name="Nicole Ives (VPSC)" userId="S::nicole.ives@vpsc.vic.gov.au::aa825b29-a951-4a97-8732-df49bad58499" providerId="AD" clId="Web-{81E56E8C-5983-90C6-7E60-97B27174D861}" dt="2023-01-12T03:21:42.975" v="321"/>
        <pc:sldMkLst>
          <pc:docMk/>
          <pc:sldMk cId="2773243241" sldId="359"/>
        </pc:sldMkLst>
      </pc:sldChg>
      <pc:sldChg chg="modSp new">
        <pc:chgData name="Nicole Ives (VPSC)" userId="S::nicole.ives@vpsc.vic.gov.au::aa825b29-a951-4a97-8732-df49bad58499" providerId="AD" clId="Web-{81E56E8C-5983-90C6-7E60-97B27174D861}" dt="2023-01-12T03:40:51.828" v="332" actId="20577"/>
        <pc:sldMkLst>
          <pc:docMk/>
          <pc:sldMk cId="3123827432" sldId="360"/>
        </pc:sldMkLst>
        <pc:spChg chg="mod">
          <ac:chgData name="Nicole Ives (VPSC)" userId="S::nicole.ives@vpsc.vic.gov.au::aa825b29-a951-4a97-8732-df49bad58499" providerId="AD" clId="Web-{81E56E8C-5983-90C6-7E60-97B27174D861}" dt="2023-01-12T03:21:38.162" v="320" actId="20577"/>
          <ac:spMkLst>
            <pc:docMk/>
            <pc:sldMk cId="3123827432" sldId="360"/>
            <ac:spMk id="2" creationId="{2A597091-55C1-BCBE-9828-F5E4BC7BFF4D}"/>
          </ac:spMkLst>
        </pc:spChg>
        <pc:spChg chg="mod">
          <ac:chgData name="Nicole Ives (VPSC)" userId="S::nicole.ives@vpsc.vic.gov.au::aa825b29-a951-4a97-8732-df49bad58499" providerId="AD" clId="Web-{81E56E8C-5983-90C6-7E60-97B27174D861}" dt="2023-01-12T03:40:51.828" v="332" actId="20577"/>
          <ac:spMkLst>
            <pc:docMk/>
            <pc:sldMk cId="3123827432" sldId="360"/>
            <ac:spMk id="3" creationId="{6D80FE73-20F9-2DDB-AD06-6BCE258C92BC}"/>
          </ac:spMkLst>
        </pc:spChg>
        <pc:spChg chg="mod">
          <ac:chgData name="Nicole Ives (VPSC)" userId="S::nicole.ives@vpsc.vic.gov.au::aa825b29-a951-4a97-8732-df49bad58499" providerId="AD" clId="Web-{81E56E8C-5983-90C6-7E60-97B27174D861}" dt="2023-01-12T03:22:04.460" v="323" actId="20577"/>
          <ac:spMkLst>
            <pc:docMk/>
            <pc:sldMk cId="3123827432" sldId="360"/>
            <ac:spMk id="4" creationId="{4DEA3E34-39A7-166D-F1C4-A4B4EFA6D50E}"/>
          </ac:spMkLst>
        </pc:spChg>
      </pc:sldChg>
    </pc:docChg>
  </pc:docChgLst>
  <pc:docChgLst>
    <pc:chgData name="Nicole Ives (VPSC)" userId="S::nicole.ives@vpsc.vic.gov.au::aa825b29-a951-4a97-8732-df49bad58499" providerId="AD" clId="Web-{62ACD794-C21E-0D71-9530-08EA1705B27F}"/>
    <pc:docChg chg="modSld">
      <pc:chgData name="Nicole Ives (VPSC)" userId="S::nicole.ives@vpsc.vic.gov.au::aa825b29-a951-4a97-8732-df49bad58499" providerId="AD" clId="Web-{62ACD794-C21E-0D71-9530-08EA1705B27F}" dt="2023-03-02T21:49:51.878" v="2" actId="20577"/>
      <pc:docMkLst>
        <pc:docMk/>
      </pc:docMkLst>
      <pc:sldChg chg="modSp">
        <pc:chgData name="Nicole Ives (VPSC)" userId="S::nicole.ives@vpsc.vic.gov.au::aa825b29-a951-4a97-8732-df49bad58499" providerId="AD" clId="Web-{62ACD794-C21E-0D71-9530-08EA1705B27F}" dt="2023-03-02T21:49:51.878" v="2" actId="20577"/>
        <pc:sldMkLst>
          <pc:docMk/>
          <pc:sldMk cId="2127334442" sldId="356"/>
        </pc:sldMkLst>
        <pc:spChg chg="mod">
          <ac:chgData name="Nicole Ives (VPSC)" userId="S::nicole.ives@vpsc.vic.gov.au::aa825b29-a951-4a97-8732-df49bad58499" providerId="AD" clId="Web-{62ACD794-C21E-0D71-9530-08EA1705B27F}" dt="2023-03-02T21:49:51.878" v="2" actId="20577"/>
          <ac:spMkLst>
            <pc:docMk/>
            <pc:sldMk cId="2127334442" sldId="356"/>
            <ac:spMk id="5" creationId="{1056DCE8-A4E0-4A93-9ABA-8AD53131134C}"/>
          </ac:spMkLst>
        </pc:spChg>
      </pc:sldChg>
    </pc:docChg>
  </pc:docChgLst>
  <pc:docChgLst>
    <pc:chgData name="Nicole Ives (VPSC)" userId="S::nicole.ives@vpsc.vic.gov.au::aa825b29-a951-4a97-8732-df49bad58499" providerId="AD" clId="Web-{7B0FD894-203B-87E6-C4B7-A3920EBA0754}"/>
    <pc:docChg chg="addSld sldOrd">
      <pc:chgData name="Nicole Ives (VPSC)" userId="S::nicole.ives@vpsc.vic.gov.au::aa825b29-a951-4a97-8732-df49bad58499" providerId="AD" clId="Web-{7B0FD894-203B-87E6-C4B7-A3920EBA0754}" dt="2022-10-06T22:27:21.727" v="20"/>
      <pc:docMkLst>
        <pc:docMk/>
      </pc:docMkLst>
      <pc:sldChg chg="add ord">
        <pc:chgData name="Nicole Ives (VPSC)" userId="S::nicole.ives@vpsc.vic.gov.au::aa825b29-a951-4a97-8732-df49bad58499" providerId="AD" clId="Web-{7B0FD894-203B-87E6-C4B7-A3920EBA0754}" dt="2022-10-06T22:24:52.161" v="2"/>
        <pc:sldMkLst>
          <pc:docMk/>
          <pc:sldMk cId="4108913747" sldId="341"/>
        </pc:sldMkLst>
      </pc:sldChg>
      <pc:sldChg chg="add">
        <pc:chgData name="Nicole Ives (VPSC)" userId="S::nicole.ives@vpsc.vic.gov.au::aa825b29-a951-4a97-8732-df49bad58499" providerId="AD" clId="Web-{7B0FD894-203B-87E6-C4B7-A3920EBA0754}" dt="2022-10-06T22:26:47.710" v="3"/>
        <pc:sldMkLst>
          <pc:docMk/>
          <pc:sldMk cId="2029987781" sldId="342"/>
        </pc:sldMkLst>
      </pc:sldChg>
      <pc:sldChg chg="add">
        <pc:chgData name="Nicole Ives (VPSC)" userId="S::nicole.ives@vpsc.vic.gov.au::aa825b29-a951-4a97-8732-df49bad58499" providerId="AD" clId="Web-{7B0FD894-203B-87E6-C4B7-A3920EBA0754}" dt="2022-10-06T22:26:47.820" v="4"/>
        <pc:sldMkLst>
          <pc:docMk/>
          <pc:sldMk cId="3472794876" sldId="343"/>
        </pc:sldMkLst>
      </pc:sldChg>
      <pc:sldChg chg="add">
        <pc:chgData name="Nicole Ives (VPSC)" userId="S::nicole.ives@vpsc.vic.gov.au::aa825b29-a951-4a97-8732-df49bad58499" providerId="AD" clId="Web-{7B0FD894-203B-87E6-C4B7-A3920EBA0754}" dt="2022-10-06T22:26:47.945" v="5"/>
        <pc:sldMkLst>
          <pc:docMk/>
          <pc:sldMk cId="4264099339" sldId="344"/>
        </pc:sldMkLst>
      </pc:sldChg>
      <pc:sldChg chg="add">
        <pc:chgData name="Nicole Ives (VPSC)" userId="S::nicole.ives@vpsc.vic.gov.au::aa825b29-a951-4a97-8732-df49bad58499" providerId="AD" clId="Web-{7B0FD894-203B-87E6-C4B7-A3920EBA0754}" dt="2022-10-06T22:26:48.054" v="6"/>
        <pc:sldMkLst>
          <pc:docMk/>
          <pc:sldMk cId="3848115727" sldId="345"/>
        </pc:sldMkLst>
      </pc:sldChg>
      <pc:sldChg chg="add">
        <pc:chgData name="Nicole Ives (VPSC)" userId="S::nicole.ives@vpsc.vic.gov.au::aa825b29-a951-4a97-8732-df49bad58499" providerId="AD" clId="Web-{7B0FD894-203B-87E6-C4B7-A3920EBA0754}" dt="2022-10-06T22:26:48.195" v="7"/>
        <pc:sldMkLst>
          <pc:docMk/>
          <pc:sldMk cId="2877483200" sldId="346"/>
        </pc:sldMkLst>
      </pc:sldChg>
      <pc:sldChg chg="add">
        <pc:chgData name="Nicole Ives (VPSC)" userId="S::nicole.ives@vpsc.vic.gov.au::aa825b29-a951-4a97-8732-df49bad58499" providerId="AD" clId="Web-{7B0FD894-203B-87E6-C4B7-A3920EBA0754}" dt="2022-10-06T22:26:48.289" v="8"/>
        <pc:sldMkLst>
          <pc:docMk/>
          <pc:sldMk cId="838882956" sldId="347"/>
        </pc:sldMkLst>
      </pc:sldChg>
      <pc:sldChg chg="add">
        <pc:chgData name="Nicole Ives (VPSC)" userId="S::nicole.ives@vpsc.vic.gov.au::aa825b29-a951-4a97-8732-df49bad58499" providerId="AD" clId="Web-{7B0FD894-203B-87E6-C4B7-A3920EBA0754}" dt="2022-10-06T22:26:48.367" v="9"/>
        <pc:sldMkLst>
          <pc:docMk/>
          <pc:sldMk cId="3035020397" sldId="348"/>
        </pc:sldMkLst>
      </pc:sldChg>
      <pc:sldChg chg="add">
        <pc:chgData name="Nicole Ives (VPSC)" userId="S::nicole.ives@vpsc.vic.gov.au::aa825b29-a951-4a97-8732-df49bad58499" providerId="AD" clId="Web-{7B0FD894-203B-87E6-C4B7-A3920EBA0754}" dt="2022-10-06T22:27:20.664" v="10"/>
        <pc:sldMkLst>
          <pc:docMk/>
          <pc:sldMk cId="3505301431" sldId="349"/>
        </pc:sldMkLst>
      </pc:sldChg>
      <pc:sldChg chg="add">
        <pc:chgData name="Nicole Ives (VPSC)" userId="S::nicole.ives@vpsc.vic.gov.au::aa825b29-a951-4a97-8732-df49bad58499" providerId="AD" clId="Web-{7B0FD894-203B-87E6-C4B7-A3920EBA0754}" dt="2022-10-06T22:27:20.774" v="11"/>
        <pc:sldMkLst>
          <pc:docMk/>
          <pc:sldMk cId="3823027658" sldId="350"/>
        </pc:sldMkLst>
      </pc:sldChg>
      <pc:sldChg chg="add">
        <pc:chgData name="Nicole Ives (VPSC)" userId="S::nicole.ives@vpsc.vic.gov.au::aa825b29-a951-4a97-8732-df49bad58499" providerId="AD" clId="Web-{7B0FD894-203B-87E6-C4B7-A3920EBA0754}" dt="2022-10-06T22:27:20.899" v="12"/>
        <pc:sldMkLst>
          <pc:docMk/>
          <pc:sldMk cId="3386608455" sldId="351"/>
        </pc:sldMkLst>
      </pc:sldChg>
      <pc:sldChg chg="add">
        <pc:chgData name="Nicole Ives (VPSC)" userId="S::nicole.ives@vpsc.vic.gov.au::aa825b29-a951-4a97-8732-df49bad58499" providerId="AD" clId="Web-{7B0FD894-203B-87E6-C4B7-A3920EBA0754}" dt="2022-10-06T22:27:21.024" v="13"/>
        <pc:sldMkLst>
          <pc:docMk/>
          <pc:sldMk cId="4160103558" sldId="352"/>
        </pc:sldMkLst>
      </pc:sldChg>
      <pc:sldChg chg="add">
        <pc:chgData name="Nicole Ives (VPSC)" userId="S::nicole.ives@vpsc.vic.gov.au::aa825b29-a951-4a97-8732-df49bad58499" providerId="AD" clId="Web-{7B0FD894-203B-87E6-C4B7-A3920EBA0754}" dt="2022-10-06T22:27:21.149" v="14"/>
        <pc:sldMkLst>
          <pc:docMk/>
          <pc:sldMk cId="2157410748" sldId="353"/>
        </pc:sldMkLst>
      </pc:sldChg>
      <pc:sldChg chg="add">
        <pc:chgData name="Nicole Ives (VPSC)" userId="S::nicole.ives@vpsc.vic.gov.au::aa825b29-a951-4a97-8732-df49bad58499" providerId="AD" clId="Web-{7B0FD894-203B-87E6-C4B7-A3920EBA0754}" dt="2022-10-06T22:27:21.242" v="15"/>
        <pc:sldMkLst>
          <pc:docMk/>
          <pc:sldMk cId="3254014824" sldId="354"/>
        </pc:sldMkLst>
      </pc:sldChg>
      <pc:sldChg chg="add">
        <pc:chgData name="Nicole Ives (VPSC)" userId="S::nicole.ives@vpsc.vic.gov.au::aa825b29-a951-4a97-8732-df49bad58499" providerId="AD" clId="Web-{7B0FD894-203B-87E6-C4B7-A3920EBA0754}" dt="2022-10-06T22:27:21.320" v="16"/>
        <pc:sldMkLst>
          <pc:docMk/>
          <pc:sldMk cId="879697055" sldId="355"/>
        </pc:sldMkLst>
      </pc:sldChg>
      <pc:sldChg chg="add">
        <pc:chgData name="Nicole Ives (VPSC)" userId="S::nicole.ives@vpsc.vic.gov.au::aa825b29-a951-4a97-8732-df49bad58499" providerId="AD" clId="Web-{7B0FD894-203B-87E6-C4B7-A3920EBA0754}" dt="2022-10-06T22:27:21.414" v="17"/>
        <pc:sldMkLst>
          <pc:docMk/>
          <pc:sldMk cId="2127334442" sldId="356"/>
        </pc:sldMkLst>
      </pc:sldChg>
      <pc:sldChg chg="add">
        <pc:chgData name="Nicole Ives (VPSC)" userId="S::nicole.ives@vpsc.vic.gov.au::aa825b29-a951-4a97-8732-df49bad58499" providerId="AD" clId="Web-{7B0FD894-203B-87E6-C4B7-A3920EBA0754}" dt="2022-10-06T22:27:21.508" v="18"/>
        <pc:sldMkLst>
          <pc:docMk/>
          <pc:sldMk cId="3493316869" sldId="357"/>
        </pc:sldMkLst>
      </pc:sldChg>
      <pc:sldChg chg="add">
        <pc:chgData name="Nicole Ives (VPSC)" userId="S::nicole.ives@vpsc.vic.gov.au::aa825b29-a951-4a97-8732-df49bad58499" providerId="AD" clId="Web-{7B0FD894-203B-87E6-C4B7-A3920EBA0754}" dt="2022-10-06T22:27:21.633" v="19"/>
        <pc:sldMkLst>
          <pc:docMk/>
          <pc:sldMk cId="1311710119" sldId="358"/>
        </pc:sldMkLst>
      </pc:sldChg>
      <pc:sldChg chg="add">
        <pc:chgData name="Nicole Ives (VPSC)" userId="S::nicole.ives@vpsc.vic.gov.au::aa825b29-a951-4a97-8732-df49bad58499" providerId="AD" clId="Web-{7B0FD894-203B-87E6-C4B7-A3920EBA0754}" dt="2022-10-06T22:27:21.727" v="20"/>
        <pc:sldMkLst>
          <pc:docMk/>
          <pc:sldMk cId="400225246" sldId="359"/>
        </pc:sldMkLst>
      </pc:sldChg>
    </pc:docChg>
  </pc:docChgLst>
  <pc:docChgLst>
    <pc:chgData name="Nicole Ives (VPSC)" userId="aa825b29-a951-4a97-8732-df49bad58499" providerId="ADAL" clId="{9805119A-D036-4EE6-87FA-039318218A03}"/>
    <pc:docChg chg="custSel addSld delSld modSld">
      <pc:chgData name="Nicole Ives (VPSC)" userId="aa825b29-a951-4a97-8732-df49bad58499" providerId="ADAL" clId="{9805119A-D036-4EE6-87FA-039318218A03}" dt="2023-03-28T03:43:41.169" v="356" actId="2696"/>
      <pc:docMkLst>
        <pc:docMk/>
      </pc:docMkLst>
      <pc:sldChg chg="modSp mod">
        <pc:chgData name="Nicole Ives (VPSC)" userId="aa825b29-a951-4a97-8732-df49bad58499" providerId="ADAL" clId="{9805119A-D036-4EE6-87FA-039318218A03}" dt="2023-03-28T03:34:17.316" v="48" actId="20577"/>
        <pc:sldMkLst>
          <pc:docMk/>
          <pc:sldMk cId="3823027658" sldId="350"/>
        </pc:sldMkLst>
        <pc:spChg chg="mod">
          <ac:chgData name="Nicole Ives (VPSC)" userId="aa825b29-a951-4a97-8732-df49bad58499" providerId="ADAL" clId="{9805119A-D036-4EE6-87FA-039318218A03}" dt="2023-03-28T03:34:17.316" v="48" actId="20577"/>
          <ac:spMkLst>
            <pc:docMk/>
            <pc:sldMk cId="3823027658" sldId="350"/>
            <ac:spMk id="4" creationId="{1D1D0CBA-E6B4-4987-A75F-71B2507F5FE2}"/>
          </ac:spMkLst>
        </pc:spChg>
      </pc:sldChg>
      <pc:sldChg chg="delCm">
        <pc:chgData name="Nicole Ives (VPSC)" userId="aa825b29-a951-4a97-8732-df49bad58499" providerId="ADAL" clId="{9805119A-D036-4EE6-87FA-039318218A03}" dt="2023-03-07T02:05:57.166" v="2"/>
        <pc:sldMkLst>
          <pc:docMk/>
          <pc:sldMk cId="3386608455" sldId="351"/>
        </pc:sldMkLst>
      </pc:sldChg>
      <pc:sldChg chg="modSp mod">
        <pc:chgData name="Nicole Ives (VPSC)" userId="aa825b29-a951-4a97-8732-df49bad58499" providerId="ADAL" clId="{9805119A-D036-4EE6-87FA-039318218A03}" dt="2023-03-07T02:04:40.491" v="0" actId="20577"/>
        <pc:sldMkLst>
          <pc:docMk/>
          <pc:sldMk cId="2127334442" sldId="356"/>
        </pc:sldMkLst>
        <pc:spChg chg="mod">
          <ac:chgData name="Nicole Ives (VPSC)" userId="aa825b29-a951-4a97-8732-df49bad58499" providerId="ADAL" clId="{9805119A-D036-4EE6-87FA-039318218A03}" dt="2023-03-07T02:04:40.491" v="0" actId="20577"/>
          <ac:spMkLst>
            <pc:docMk/>
            <pc:sldMk cId="2127334442" sldId="356"/>
            <ac:spMk id="5" creationId="{1056DCE8-A4E0-4A93-9ABA-8AD53131134C}"/>
          </ac:spMkLst>
        </pc:spChg>
      </pc:sldChg>
      <pc:sldChg chg="delCm">
        <pc:chgData name="Nicole Ives (VPSC)" userId="aa825b29-a951-4a97-8732-df49bad58499" providerId="ADAL" clId="{9805119A-D036-4EE6-87FA-039318218A03}" dt="2023-03-07T02:06:41.251" v="3"/>
        <pc:sldMkLst>
          <pc:docMk/>
          <pc:sldMk cId="3123827432" sldId="360"/>
        </pc:sldMkLst>
      </pc:sldChg>
      <pc:sldChg chg="modSp new del mod">
        <pc:chgData name="Nicole Ives (VPSC)" userId="aa825b29-a951-4a97-8732-df49bad58499" providerId="ADAL" clId="{9805119A-D036-4EE6-87FA-039318218A03}" dt="2023-03-28T03:43:41.169" v="356" actId="2696"/>
        <pc:sldMkLst>
          <pc:docMk/>
          <pc:sldMk cId="2221778619" sldId="362"/>
        </pc:sldMkLst>
        <pc:spChg chg="mod">
          <ac:chgData name="Nicole Ives (VPSC)" userId="aa825b29-a951-4a97-8732-df49bad58499" providerId="ADAL" clId="{9805119A-D036-4EE6-87FA-039318218A03}" dt="2023-03-28T03:41:12.264" v="70" actId="20577"/>
          <ac:spMkLst>
            <pc:docMk/>
            <pc:sldMk cId="2221778619" sldId="362"/>
            <ac:spMk id="2" creationId="{B9757586-9947-0CCA-826C-CAB1CCB9CD49}"/>
          </ac:spMkLst>
        </pc:spChg>
        <pc:spChg chg="mod">
          <ac:chgData name="Nicole Ives (VPSC)" userId="aa825b29-a951-4a97-8732-df49bad58499" providerId="ADAL" clId="{9805119A-D036-4EE6-87FA-039318218A03}" dt="2023-03-28T03:43:35.745" v="355" actId="20577"/>
          <ac:spMkLst>
            <pc:docMk/>
            <pc:sldMk cId="2221778619" sldId="362"/>
            <ac:spMk id="3" creationId="{94CBC7FD-E0E7-671D-AA65-FBD39714EEAF}"/>
          </ac:spMkLst>
        </pc:spChg>
      </pc:sldChg>
    </pc:docChg>
  </pc:docChgLst>
  <pc:docChgLst>
    <pc:chgData name="Staphenie S Yau (VPSC)" userId="S::staphenie.yau@vpsc.vic.gov.au::68f4cb26-e129-4c89-8b2f-5a62265efec2" providerId="AD" clId="Web-{4E861FD4-796F-1542-06F2-7A465390417F}"/>
    <pc:docChg chg="modSld">
      <pc:chgData name="Staphenie S Yau (VPSC)" userId="S::staphenie.yau@vpsc.vic.gov.au::68f4cb26-e129-4c89-8b2f-5a62265efec2" providerId="AD" clId="Web-{4E861FD4-796F-1542-06F2-7A465390417F}" dt="2023-01-16T00:43:58.032" v="19"/>
      <pc:docMkLst>
        <pc:docMk/>
      </pc:docMkLst>
      <pc:sldChg chg="modSp">
        <pc:chgData name="Staphenie S Yau (VPSC)" userId="S::staphenie.yau@vpsc.vic.gov.au::68f4cb26-e129-4c89-8b2f-5a62265efec2" providerId="AD" clId="Web-{4E861FD4-796F-1542-06F2-7A465390417F}" dt="2023-01-16T00:43:58.032" v="19"/>
        <pc:sldMkLst>
          <pc:docMk/>
          <pc:sldMk cId="826178642" sldId="284"/>
        </pc:sldMkLst>
        <pc:spChg chg="mod">
          <ac:chgData name="Staphenie S Yau (VPSC)" userId="S::staphenie.yau@vpsc.vic.gov.au::68f4cb26-e129-4c89-8b2f-5a62265efec2" providerId="AD" clId="Web-{4E861FD4-796F-1542-06F2-7A465390417F}" dt="2023-01-16T00:41:43.743" v="18" actId="14100"/>
          <ac:spMkLst>
            <pc:docMk/>
            <pc:sldMk cId="826178642" sldId="284"/>
            <ac:spMk id="2" creationId="{79A8A564-86E6-DA7F-C76C-45AEA93E0B10}"/>
          </ac:spMkLst>
        </pc:spChg>
        <pc:picChg chg="mod">
          <ac:chgData name="Staphenie S Yau (VPSC)" userId="S::staphenie.yau@vpsc.vic.gov.au::68f4cb26-e129-4c89-8b2f-5a62265efec2" providerId="AD" clId="Web-{4E861FD4-796F-1542-06F2-7A465390417F}" dt="2023-01-16T00:43:58.032" v="19"/>
          <ac:picMkLst>
            <pc:docMk/>
            <pc:sldMk cId="826178642" sldId="284"/>
            <ac:picMk id="7" creationId="{475499E2-3E9A-4A7D-97ED-FA372BFB4C17}"/>
          </ac:picMkLst>
        </pc:picChg>
      </pc:sldChg>
    </pc:docChg>
  </pc:docChgLst>
  <pc:docChgLst>
    <pc:chgData name="Nicole Ives (VPSC)" userId="S::nicole.ives@vpsc.vic.gov.au::aa825b29-a951-4a97-8732-df49bad58499" providerId="AD" clId="Web-{A4113761-2556-BBD5-D2DF-0F38B5EB1FA2}"/>
    <pc:docChg chg="modSld">
      <pc:chgData name="Nicole Ives (VPSC)" userId="S::nicole.ives@vpsc.vic.gov.au::aa825b29-a951-4a97-8732-df49bad58499" providerId="AD" clId="Web-{A4113761-2556-BBD5-D2DF-0F38B5EB1FA2}" dt="2023-03-29T04:28:16.652" v="5" actId="20577"/>
      <pc:docMkLst>
        <pc:docMk/>
      </pc:docMkLst>
      <pc:sldChg chg="modSp">
        <pc:chgData name="Nicole Ives (VPSC)" userId="S::nicole.ives@vpsc.vic.gov.au::aa825b29-a951-4a97-8732-df49bad58499" providerId="AD" clId="Web-{A4113761-2556-BBD5-D2DF-0F38B5EB1FA2}" dt="2023-03-29T04:28:16.652" v="5" actId="20577"/>
        <pc:sldMkLst>
          <pc:docMk/>
          <pc:sldMk cId="3823027658" sldId="350"/>
        </pc:sldMkLst>
        <pc:spChg chg="mod">
          <ac:chgData name="Nicole Ives (VPSC)" userId="S::nicole.ives@vpsc.vic.gov.au::aa825b29-a951-4a97-8732-df49bad58499" providerId="AD" clId="Web-{A4113761-2556-BBD5-D2DF-0F38B5EB1FA2}" dt="2023-03-29T04:28:16.652" v="5" actId="20577"/>
          <ac:spMkLst>
            <pc:docMk/>
            <pc:sldMk cId="3823027658" sldId="350"/>
            <ac:spMk id="4" creationId="{1D1D0CBA-E6B4-4987-A75F-71B2507F5FE2}"/>
          </ac:spMkLst>
        </pc:spChg>
      </pc:sldChg>
    </pc:docChg>
  </pc:docChgLst>
  <pc:docChgLst>
    <pc:chgData name="Nicole Ives (VPSC)" userId="S::nicole.ives@vpsc.vic.gov.au::aa825b29-a951-4a97-8732-df49bad58499" providerId="AD" clId="Web-{28B22DAF-77CC-25A0-ED21-52DD0C09045B}"/>
    <pc:docChg chg="modSld">
      <pc:chgData name="Nicole Ives (VPSC)" userId="S::nicole.ives@vpsc.vic.gov.au::aa825b29-a951-4a97-8732-df49bad58499" providerId="AD" clId="Web-{28B22DAF-77CC-25A0-ED21-52DD0C09045B}" dt="2023-02-28T05:25:46.324" v="1" actId="20577"/>
      <pc:docMkLst>
        <pc:docMk/>
      </pc:docMkLst>
      <pc:sldChg chg="modSp">
        <pc:chgData name="Nicole Ives (VPSC)" userId="S::nicole.ives@vpsc.vic.gov.au::aa825b29-a951-4a97-8732-df49bad58499" providerId="AD" clId="Web-{28B22DAF-77CC-25A0-ED21-52DD0C09045B}" dt="2023-02-28T05:25:46.324" v="1" actId="20577"/>
        <pc:sldMkLst>
          <pc:docMk/>
          <pc:sldMk cId="1344822740" sldId="340"/>
        </pc:sldMkLst>
        <pc:spChg chg="mod">
          <ac:chgData name="Nicole Ives (VPSC)" userId="S::nicole.ives@vpsc.vic.gov.au::aa825b29-a951-4a97-8732-df49bad58499" providerId="AD" clId="Web-{28B22DAF-77CC-25A0-ED21-52DD0C09045B}" dt="2023-02-28T05:25:46.324" v="1" actId="20577"/>
          <ac:spMkLst>
            <pc:docMk/>
            <pc:sldMk cId="1344822740" sldId="340"/>
            <ac:spMk id="3" creationId="{6AFCC7C7-D11E-4EDE-947B-271805802E3E}"/>
          </ac:spMkLst>
        </pc:spChg>
      </pc:sldChg>
    </pc:docChg>
  </pc:docChgLst>
  <pc:docChgLst>
    <pc:chgData name="Nicole Ives (VPSC)" userId="S::nicole.ives@vpsc.vic.gov.au::aa825b29-a951-4a97-8732-df49bad58499" providerId="AD" clId="Web-{A1CE5EBB-BD80-B874-4D81-91BCD89B210F}"/>
    <pc:docChg chg="modSld">
      <pc:chgData name="Nicole Ives (VPSC)" userId="S::nicole.ives@vpsc.vic.gov.au::aa825b29-a951-4a97-8732-df49bad58499" providerId="AD" clId="Web-{A1CE5EBB-BD80-B874-4D81-91BCD89B210F}" dt="2022-04-27T06:57:30.084" v="59" actId="20577"/>
      <pc:docMkLst>
        <pc:docMk/>
      </pc:docMkLst>
      <pc:sldChg chg="modSp">
        <pc:chgData name="Nicole Ives (VPSC)" userId="S::nicole.ives@vpsc.vic.gov.au::aa825b29-a951-4a97-8732-df49bad58499" providerId="AD" clId="Web-{A1CE5EBB-BD80-B874-4D81-91BCD89B210F}" dt="2022-04-27T06:57:30.084" v="59" actId="20577"/>
        <pc:sldMkLst>
          <pc:docMk/>
          <pc:sldMk cId="1344822740" sldId="340"/>
        </pc:sldMkLst>
        <pc:spChg chg="mod">
          <ac:chgData name="Nicole Ives (VPSC)" userId="S::nicole.ives@vpsc.vic.gov.au::aa825b29-a951-4a97-8732-df49bad58499" providerId="AD" clId="Web-{A1CE5EBB-BD80-B874-4D81-91BCD89B210F}" dt="2022-04-27T06:57:30.084" v="59" actId="20577"/>
          <ac:spMkLst>
            <pc:docMk/>
            <pc:sldMk cId="1344822740" sldId="340"/>
            <ac:spMk id="3" creationId="{6AFCC7C7-D11E-4EDE-947B-271805802E3E}"/>
          </ac:spMkLst>
        </pc:spChg>
      </pc:sldChg>
    </pc:docChg>
  </pc:docChgLst>
  <pc:docChgLst>
    <pc:chgData name="Nicole Ives (VPSC)" userId="S::nicole.ives@vpsc.vic.gov.au::aa825b29-a951-4a97-8732-df49bad58499" providerId="AD" clId="Web-{0D791611-8AC5-9029-3D2F-2C03374C2D00}"/>
    <pc:docChg chg="modSld">
      <pc:chgData name="Nicole Ives (VPSC)" userId="S::nicole.ives@vpsc.vic.gov.au::aa825b29-a951-4a97-8732-df49bad58499" providerId="AD" clId="Web-{0D791611-8AC5-9029-3D2F-2C03374C2D00}" dt="2023-05-10T00:35:03.931" v="125" actId="20577"/>
      <pc:docMkLst>
        <pc:docMk/>
      </pc:docMkLst>
      <pc:sldChg chg="modSp">
        <pc:chgData name="Nicole Ives (VPSC)" userId="S::nicole.ives@vpsc.vic.gov.au::aa825b29-a951-4a97-8732-df49bad58499" providerId="AD" clId="Web-{0D791611-8AC5-9029-3D2F-2C03374C2D00}" dt="2023-05-10T00:35:03.931" v="125" actId="20577"/>
        <pc:sldMkLst>
          <pc:docMk/>
          <pc:sldMk cId="3823027658" sldId="350"/>
        </pc:sldMkLst>
        <pc:spChg chg="mod">
          <ac:chgData name="Nicole Ives (VPSC)" userId="S::nicole.ives@vpsc.vic.gov.au::aa825b29-a951-4a97-8732-df49bad58499" providerId="AD" clId="Web-{0D791611-8AC5-9029-3D2F-2C03374C2D00}" dt="2023-05-10T00:35:03.931" v="125" actId="20577"/>
          <ac:spMkLst>
            <pc:docMk/>
            <pc:sldMk cId="3823027658" sldId="350"/>
            <ac:spMk id="3" creationId="{2466F088-9CA6-408F-95AD-E1AED27B4B9E}"/>
          </ac:spMkLst>
        </pc:spChg>
      </pc:sldChg>
      <pc:sldChg chg="modSp">
        <pc:chgData name="Nicole Ives (VPSC)" userId="S::nicole.ives@vpsc.vic.gov.au::aa825b29-a951-4a97-8732-df49bad58499" providerId="AD" clId="Web-{0D791611-8AC5-9029-3D2F-2C03374C2D00}" dt="2023-05-10T00:31:32.987" v="95" actId="20577"/>
        <pc:sldMkLst>
          <pc:docMk/>
          <pc:sldMk cId="3386608455" sldId="351"/>
        </pc:sldMkLst>
        <pc:spChg chg="mod">
          <ac:chgData name="Nicole Ives (VPSC)" userId="S::nicole.ives@vpsc.vic.gov.au::aa825b29-a951-4a97-8732-df49bad58499" providerId="AD" clId="Web-{0D791611-8AC5-9029-3D2F-2C03374C2D00}" dt="2023-05-10T00:31:32.987" v="95" actId="20577"/>
          <ac:spMkLst>
            <pc:docMk/>
            <pc:sldMk cId="3386608455" sldId="351"/>
            <ac:spMk id="4" creationId="{59811D5C-9D8E-45E6-BB80-949940B49EC2}"/>
          </ac:spMkLst>
        </pc:spChg>
      </pc:sldChg>
    </pc:docChg>
  </pc:docChgLst>
  <pc:docChgLst>
    <pc:chgData name="Nicole Ives (VPSC)" userId="S::nicole.ives@vpsc.vic.gov.au::aa825b29-a951-4a97-8732-df49bad58499" providerId="AD" clId="Web-{5EFD76DB-642A-E281-FDF5-B4649969BDDE}"/>
    <pc:docChg chg="modSld">
      <pc:chgData name="Nicole Ives (VPSC)" userId="S::nicole.ives@vpsc.vic.gov.au::aa825b29-a951-4a97-8732-df49bad58499" providerId="AD" clId="Web-{5EFD76DB-642A-E281-FDF5-B4649969BDDE}" dt="2023-02-26T00:24:49.838" v="33" actId="20577"/>
      <pc:docMkLst>
        <pc:docMk/>
      </pc:docMkLst>
      <pc:sldChg chg="modSp">
        <pc:chgData name="Nicole Ives (VPSC)" userId="S::nicole.ives@vpsc.vic.gov.au::aa825b29-a951-4a97-8732-df49bad58499" providerId="AD" clId="Web-{5EFD76DB-642A-E281-FDF5-B4649969BDDE}" dt="2023-02-26T00:24:49.838" v="33" actId="20577"/>
        <pc:sldMkLst>
          <pc:docMk/>
          <pc:sldMk cId="2127334442" sldId="356"/>
        </pc:sldMkLst>
        <pc:spChg chg="mod">
          <ac:chgData name="Nicole Ives (VPSC)" userId="S::nicole.ives@vpsc.vic.gov.au::aa825b29-a951-4a97-8732-df49bad58499" providerId="AD" clId="Web-{5EFD76DB-642A-E281-FDF5-B4649969BDDE}" dt="2023-02-26T00:24:49.838" v="33" actId="20577"/>
          <ac:spMkLst>
            <pc:docMk/>
            <pc:sldMk cId="2127334442" sldId="356"/>
            <ac:spMk id="3" creationId="{6AFCC7C7-D11E-4EDE-947B-271805802E3E}"/>
          </ac:spMkLst>
        </pc:spChg>
      </pc:sldChg>
      <pc:sldChg chg="modSp">
        <pc:chgData name="Nicole Ives (VPSC)" userId="S::nicole.ives@vpsc.vic.gov.au::aa825b29-a951-4a97-8732-df49bad58499" providerId="AD" clId="Web-{5EFD76DB-642A-E281-FDF5-B4649969BDDE}" dt="2023-02-26T00:22:56.255" v="13" actId="20577"/>
        <pc:sldMkLst>
          <pc:docMk/>
          <pc:sldMk cId="3123827432" sldId="360"/>
        </pc:sldMkLst>
        <pc:spChg chg="mod">
          <ac:chgData name="Nicole Ives (VPSC)" userId="S::nicole.ives@vpsc.vic.gov.au::aa825b29-a951-4a97-8732-df49bad58499" providerId="AD" clId="Web-{5EFD76DB-642A-E281-FDF5-B4649969BDDE}" dt="2023-02-26T00:22:56.255" v="13" actId="20577"/>
          <ac:spMkLst>
            <pc:docMk/>
            <pc:sldMk cId="3123827432" sldId="360"/>
            <ac:spMk id="4" creationId="{4DEA3E34-39A7-166D-F1C4-A4B4EFA6D50E}"/>
          </ac:spMkLst>
        </pc:spChg>
      </pc:sldChg>
    </pc:docChg>
  </pc:docChgLst>
  <pc:docChgLst>
    <pc:chgData name="Nicole Ives (VPSC)" userId="S::nicole.ives@vpsc.vic.gov.au::aa825b29-a951-4a97-8732-df49bad58499" providerId="AD" clId="Web-{0B563CC7-CF7A-9A61-D7DE-DD5EF414E90E}"/>
    <pc:docChg chg="modSld">
      <pc:chgData name="Nicole Ives (VPSC)" userId="S::nicole.ives@vpsc.vic.gov.au::aa825b29-a951-4a97-8732-df49bad58499" providerId="AD" clId="Web-{0B563CC7-CF7A-9A61-D7DE-DD5EF414E90E}" dt="2023-02-24T05:02:44.335" v="64" actId="20577"/>
      <pc:docMkLst>
        <pc:docMk/>
      </pc:docMkLst>
      <pc:sldChg chg="delSp modSp">
        <pc:chgData name="Nicole Ives (VPSC)" userId="S::nicole.ives@vpsc.vic.gov.au::aa825b29-a951-4a97-8732-df49bad58499" providerId="AD" clId="Web-{0B563CC7-CF7A-9A61-D7DE-DD5EF414E90E}" dt="2023-02-24T05:02:44.335" v="64" actId="20577"/>
        <pc:sldMkLst>
          <pc:docMk/>
          <pc:sldMk cId="1344822740" sldId="340"/>
        </pc:sldMkLst>
        <pc:spChg chg="mod">
          <ac:chgData name="Nicole Ives (VPSC)" userId="S::nicole.ives@vpsc.vic.gov.au::aa825b29-a951-4a97-8732-df49bad58499" providerId="AD" clId="Web-{0B563CC7-CF7A-9A61-D7DE-DD5EF414E90E}" dt="2023-02-24T05:02:44.335" v="64" actId="20577"/>
          <ac:spMkLst>
            <pc:docMk/>
            <pc:sldMk cId="1344822740" sldId="340"/>
            <ac:spMk id="3" creationId="{6AFCC7C7-D11E-4EDE-947B-271805802E3E}"/>
          </ac:spMkLst>
        </pc:spChg>
        <pc:spChg chg="del mod">
          <ac:chgData name="Nicole Ives (VPSC)" userId="S::nicole.ives@vpsc.vic.gov.au::aa825b29-a951-4a97-8732-df49bad58499" providerId="AD" clId="Web-{0B563CC7-CF7A-9A61-D7DE-DD5EF414E90E}" dt="2023-02-24T05:02:31.850" v="63"/>
          <ac:spMkLst>
            <pc:docMk/>
            <pc:sldMk cId="1344822740" sldId="340"/>
            <ac:spMk id="4" creationId="{1476B07C-C70C-6FBF-FCAC-845DB609D7CF}"/>
          </ac:spMkLst>
        </pc:spChg>
      </pc:sldChg>
      <pc:sldChg chg="modSp">
        <pc:chgData name="Nicole Ives (VPSC)" userId="S::nicole.ives@vpsc.vic.gov.au::aa825b29-a951-4a97-8732-df49bad58499" providerId="AD" clId="Web-{0B563CC7-CF7A-9A61-D7DE-DD5EF414E90E}" dt="2023-02-24T04:58:34.266" v="42" actId="20577"/>
        <pc:sldMkLst>
          <pc:docMk/>
          <pc:sldMk cId="3823027658" sldId="350"/>
        </pc:sldMkLst>
        <pc:spChg chg="mod">
          <ac:chgData name="Nicole Ives (VPSC)" userId="S::nicole.ives@vpsc.vic.gov.au::aa825b29-a951-4a97-8732-df49bad58499" providerId="AD" clId="Web-{0B563CC7-CF7A-9A61-D7DE-DD5EF414E90E}" dt="2023-02-24T04:58:34.266" v="42" actId="20577"/>
          <ac:spMkLst>
            <pc:docMk/>
            <pc:sldMk cId="3823027658" sldId="350"/>
            <ac:spMk id="3" creationId="{2466F088-9CA6-408F-95AD-E1AED27B4B9E}"/>
          </ac:spMkLst>
        </pc:spChg>
      </pc:sldChg>
      <pc:sldChg chg="modSp">
        <pc:chgData name="Nicole Ives (VPSC)" userId="S::nicole.ives@vpsc.vic.gov.au::aa825b29-a951-4a97-8732-df49bad58499" providerId="AD" clId="Web-{0B563CC7-CF7A-9A61-D7DE-DD5EF414E90E}" dt="2023-02-24T04:56:39.497" v="37" actId="20577"/>
        <pc:sldMkLst>
          <pc:docMk/>
          <pc:sldMk cId="3386608455" sldId="351"/>
        </pc:sldMkLst>
        <pc:spChg chg="mod">
          <ac:chgData name="Nicole Ives (VPSC)" userId="S::nicole.ives@vpsc.vic.gov.au::aa825b29-a951-4a97-8732-df49bad58499" providerId="AD" clId="Web-{0B563CC7-CF7A-9A61-D7DE-DD5EF414E90E}" dt="2023-02-24T04:56:39.497" v="37" actId="20577"/>
          <ac:spMkLst>
            <pc:docMk/>
            <pc:sldMk cId="3386608455" sldId="351"/>
            <ac:spMk id="4" creationId="{59811D5C-9D8E-45E6-BB80-949940B49EC2}"/>
          </ac:spMkLst>
        </pc:spChg>
      </pc:sldChg>
      <pc:sldChg chg="modSp">
        <pc:chgData name="Nicole Ives (VPSC)" userId="S::nicole.ives@vpsc.vic.gov.au::aa825b29-a951-4a97-8732-df49bad58499" providerId="AD" clId="Web-{0B563CC7-CF7A-9A61-D7DE-DD5EF414E90E}" dt="2023-02-24T04:55:36.339" v="30" actId="20577"/>
        <pc:sldMkLst>
          <pc:docMk/>
          <pc:sldMk cId="2127334442" sldId="356"/>
        </pc:sldMkLst>
        <pc:spChg chg="mod">
          <ac:chgData name="Nicole Ives (VPSC)" userId="S::nicole.ives@vpsc.vic.gov.au::aa825b29-a951-4a97-8732-df49bad58499" providerId="AD" clId="Web-{0B563CC7-CF7A-9A61-D7DE-DD5EF414E90E}" dt="2023-02-24T04:55:36.339" v="30" actId="20577"/>
          <ac:spMkLst>
            <pc:docMk/>
            <pc:sldMk cId="2127334442" sldId="356"/>
            <ac:spMk id="3" creationId="{6AFCC7C7-D11E-4EDE-947B-271805802E3E}"/>
          </ac:spMkLst>
        </pc:spChg>
      </pc:sldChg>
    </pc:docChg>
  </pc:docChgLst>
  <pc:docChgLst>
    <pc:chgData name="Nicole Ives (VPSC)" userId="S::nicole.ives@vpsc.vic.gov.au::aa825b29-a951-4a97-8732-df49bad58499" providerId="AD" clId="Web-{F24DE889-906B-6CA6-5F35-CA7603D188CD}"/>
    <pc:docChg chg="modSld">
      <pc:chgData name="Nicole Ives (VPSC)" userId="S::nicole.ives@vpsc.vic.gov.au::aa825b29-a951-4a97-8732-df49bad58499" providerId="AD" clId="Web-{F24DE889-906B-6CA6-5F35-CA7603D188CD}" dt="2023-02-26T00:28:56.146" v="7" actId="20577"/>
      <pc:docMkLst>
        <pc:docMk/>
      </pc:docMkLst>
      <pc:sldChg chg="modSp">
        <pc:chgData name="Nicole Ives (VPSC)" userId="S::nicole.ives@vpsc.vic.gov.au::aa825b29-a951-4a97-8732-df49bad58499" providerId="AD" clId="Web-{F24DE889-906B-6CA6-5F35-CA7603D188CD}" dt="2023-02-26T00:28:56.146" v="7" actId="20577"/>
        <pc:sldMkLst>
          <pc:docMk/>
          <pc:sldMk cId="2127334442" sldId="356"/>
        </pc:sldMkLst>
        <pc:spChg chg="mod">
          <ac:chgData name="Nicole Ives (VPSC)" userId="S::nicole.ives@vpsc.vic.gov.au::aa825b29-a951-4a97-8732-df49bad58499" providerId="AD" clId="Web-{F24DE889-906B-6CA6-5F35-CA7603D188CD}" dt="2023-02-26T00:28:56.146" v="7" actId="20577"/>
          <ac:spMkLst>
            <pc:docMk/>
            <pc:sldMk cId="2127334442" sldId="356"/>
            <ac:spMk id="3" creationId="{6AFCC7C7-D11E-4EDE-947B-271805802E3E}"/>
          </ac:spMkLst>
        </pc:spChg>
      </pc:sldChg>
    </pc:docChg>
  </pc:docChgLst>
  <pc:docChgLst>
    <pc:chgData name="Nicole Ives (VPSC)" userId="S::nicole.ives@vpsc.vic.gov.au::aa825b29-a951-4a97-8732-df49bad58499" providerId="AD" clId="Web-{B2802682-E6BA-56F2-A9AF-16A29165854A}"/>
    <pc:docChg chg="modSld">
      <pc:chgData name="Nicole Ives (VPSC)" userId="S::nicole.ives@vpsc.vic.gov.au::aa825b29-a951-4a97-8732-df49bad58499" providerId="AD" clId="Web-{B2802682-E6BA-56F2-A9AF-16A29165854A}" dt="2023-02-13T22:23:02.966" v="4"/>
      <pc:docMkLst>
        <pc:docMk/>
      </pc:docMkLst>
      <pc:sldChg chg="addSp delSp modSp">
        <pc:chgData name="Nicole Ives (VPSC)" userId="S::nicole.ives@vpsc.vic.gov.au::aa825b29-a951-4a97-8732-df49bad58499" providerId="AD" clId="Web-{B2802682-E6BA-56F2-A9AF-16A29165854A}" dt="2023-02-13T22:23:02.966" v="4"/>
        <pc:sldMkLst>
          <pc:docMk/>
          <pc:sldMk cId="3234504690" sldId="361"/>
        </pc:sldMkLst>
        <pc:picChg chg="add del mod ord">
          <ac:chgData name="Nicole Ives (VPSC)" userId="S::nicole.ives@vpsc.vic.gov.au::aa825b29-a951-4a97-8732-df49bad58499" providerId="AD" clId="Web-{B2802682-E6BA-56F2-A9AF-16A29165854A}" dt="2023-02-13T22:23:02.966" v="4"/>
          <ac:picMkLst>
            <pc:docMk/>
            <pc:sldMk cId="3234504690" sldId="361"/>
            <ac:picMk id="2" creationId="{145E23F7-846C-BBA8-31A8-BEBFB7EDB7CC}"/>
          </ac:picMkLst>
        </pc:picChg>
      </pc:sldChg>
    </pc:docChg>
  </pc:docChgLst>
  <pc:docChgLst>
    <pc:chgData name="Nicole Ives (VPSC)" userId="S::nicole.ives@vpsc.vic.gov.au::aa825b29-a951-4a97-8732-df49bad58499" providerId="AD" clId="Web-{80B89C9A-CD75-80C3-13C2-E515C2817474}"/>
    <pc:docChg chg="addSld modSld">
      <pc:chgData name="Nicole Ives (VPSC)" userId="S::nicole.ives@vpsc.vic.gov.au::aa825b29-a951-4a97-8732-df49bad58499" providerId="AD" clId="Web-{80B89C9A-CD75-80C3-13C2-E515C2817474}" dt="2023-02-13T22:00:51.109" v="23"/>
      <pc:docMkLst>
        <pc:docMk/>
      </pc:docMkLst>
      <pc:sldChg chg="addSp delSp modSp add mod replId setBg modClrScheme chgLayout">
        <pc:chgData name="Nicole Ives (VPSC)" userId="S::nicole.ives@vpsc.vic.gov.au::aa825b29-a951-4a97-8732-df49bad58499" providerId="AD" clId="Web-{80B89C9A-CD75-80C3-13C2-E515C2817474}" dt="2023-02-13T22:00:51.109" v="23"/>
        <pc:sldMkLst>
          <pc:docMk/>
          <pc:sldMk cId="3234504690" sldId="361"/>
        </pc:sldMkLst>
        <pc:spChg chg="mod ord">
          <ac:chgData name="Nicole Ives (VPSC)" userId="S::nicole.ives@vpsc.vic.gov.au::aa825b29-a951-4a97-8732-df49bad58499" providerId="AD" clId="Web-{80B89C9A-CD75-80C3-13C2-E515C2817474}" dt="2023-02-13T22:00:51.109" v="23"/>
          <ac:spMkLst>
            <pc:docMk/>
            <pc:sldMk cId="3234504690" sldId="361"/>
            <ac:spMk id="6" creationId="{1906F9EF-396F-484C-B34F-99CAB37EBD41}"/>
          </ac:spMkLst>
        </pc:spChg>
        <pc:spChg chg="add del">
          <ac:chgData name="Nicole Ives (VPSC)" userId="S::nicole.ives@vpsc.vic.gov.au::aa825b29-a951-4a97-8732-df49bad58499" providerId="AD" clId="Web-{80B89C9A-CD75-80C3-13C2-E515C2817474}" dt="2023-02-13T22:00:51.109" v="23"/>
          <ac:spMkLst>
            <pc:docMk/>
            <pc:sldMk cId="3234504690" sldId="361"/>
            <ac:spMk id="10" creationId="{635C66AA-0604-45CE-ABF6-C587625C4D2B}"/>
          </ac:spMkLst>
        </pc:spChg>
        <pc:spChg chg="mod">
          <ac:chgData name="Nicole Ives (VPSC)" userId="S::nicole.ives@vpsc.vic.gov.au::aa825b29-a951-4a97-8732-df49bad58499" providerId="AD" clId="Web-{80B89C9A-CD75-80C3-13C2-E515C2817474}" dt="2023-02-13T22:00:51.109" v="23"/>
          <ac:spMkLst>
            <pc:docMk/>
            <pc:sldMk cId="3234504690" sldId="361"/>
            <ac:spMk id="11" creationId="{41E37E96-92D7-423D-968C-077A32DAC9DC}"/>
          </ac:spMkLst>
        </pc:spChg>
        <pc:graphicFrameChg chg="add del">
          <ac:chgData name="Nicole Ives (VPSC)" userId="S::nicole.ives@vpsc.vic.gov.au::aa825b29-a951-4a97-8732-df49bad58499" providerId="AD" clId="Web-{80B89C9A-CD75-80C3-13C2-E515C2817474}" dt="2023-02-13T22:00:51.109" v="23"/>
          <ac:graphicFrameMkLst>
            <pc:docMk/>
            <pc:sldMk cId="3234504690" sldId="361"/>
            <ac:graphicFrameMk id="13" creationId="{76AA9363-D07F-AABB-9508-E4AB475C13C2}"/>
          </ac:graphicFrameMkLst>
        </pc:graphicFrameChg>
        <pc:picChg chg="add del mod">
          <ac:chgData name="Nicole Ives (VPSC)" userId="S::nicole.ives@vpsc.vic.gov.au::aa825b29-a951-4a97-8732-df49bad58499" providerId="AD" clId="Web-{80B89C9A-CD75-80C3-13C2-E515C2817474}" dt="2023-02-13T21:57:37.542" v="13"/>
          <ac:picMkLst>
            <pc:docMk/>
            <pc:sldMk cId="3234504690" sldId="361"/>
            <ac:picMk id="2" creationId="{2140B8A4-FD05-4D95-12C4-B2E3FBEEFC03}"/>
          </ac:picMkLst>
        </pc:picChg>
        <pc:picChg chg="add del mod">
          <ac:chgData name="Nicole Ives (VPSC)" userId="S::nicole.ives@vpsc.vic.gov.au::aa825b29-a951-4a97-8732-df49bad58499" providerId="AD" clId="Web-{80B89C9A-CD75-80C3-13C2-E515C2817474}" dt="2023-02-13T22:00:08.843" v="21"/>
          <ac:picMkLst>
            <pc:docMk/>
            <pc:sldMk cId="3234504690" sldId="361"/>
            <ac:picMk id="3" creationId="{B9DE9C3A-6FB9-BA6D-795C-4B498B6D9594}"/>
          </ac:picMkLst>
        </pc:picChg>
        <pc:picChg chg="del">
          <ac:chgData name="Nicole Ives (VPSC)" userId="S::nicole.ives@vpsc.vic.gov.au::aa825b29-a951-4a97-8732-df49bad58499" providerId="AD" clId="Web-{80B89C9A-CD75-80C3-13C2-E515C2817474}" dt="2023-02-13T21:54:41.272" v="1"/>
          <ac:picMkLst>
            <pc:docMk/>
            <pc:sldMk cId="3234504690" sldId="361"/>
            <ac:picMk id="7" creationId="{475499E2-3E9A-4A7D-97ED-FA372BFB4C17}"/>
          </ac:picMkLst>
        </pc:picChg>
      </pc:sldChg>
    </pc:docChg>
  </pc:docChgLst>
  <pc:docChgLst>
    <pc:chgData name="Nicole Ives (VPSC)" userId="S::nicole.ives@vpsc.vic.gov.au::aa825b29-a951-4a97-8732-df49bad58499" providerId="AD" clId="Web-{204A4811-F69D-7148-A369-2C2D797DBB2B}"/>
    <pc:docChg chg="modSld">
      <pc:chgData name="Nicole Ives (VPSC)" userId="S::nicole.ives@vpsc.vic.gov.au::aa825b29-a951-4a97-8732-df49bad58499" providerId="AD" clId="Web-{204A4811-F69D-7148-A369-2C2D797DBB2B}" dt="2022-06-29T03:28:09.923" v="17" actId="20577"/>
      <pc:docMkLst>
        <pc:docMk/>
      </pc:docMkLst>
      <pc:sldChg chg="modSp">
        <pc:chgData name="Nicole Ives (VPSC)" userId="S::nicole.ives@vpsc.vic.gov.au::aa825b29-a951-4a97-8732-df49bad58499" providerId="AD" clId="Web-{204A4811-F69D-7148-A369-2C2D797DBB2B}" dt="2022-06-29T03:28:09.923" v="17" actId="20577"/>
        <pc:sldMkLst>
          <pc:docMk/>
          <pc:sldMk cId="2153923256" sldId="336"/>
        </pc:sldMkLst>
        <pc:spChg chg="mod">
          <ac:chgData name="Nicole Ives (VPSC)" userId="S::nicole.ives@vpsc.vic.gov.au::aa825b29-a951-4a97-8732-df49bad58499" providerId="AD" clId="Web-{204A4811-F69D-7148-A369-2C2D797DBB2B}" dt="2022-06-29T03:28:09.923" v="17" actId="20577"/>
          <ac:spMkLst>
            <pc:docMk/>
            <pc:sldMk cId="2153923256" sldId="336"/>
            <ac:spMk id="5" creationId="{1056DCE8-A4E0-4A93-9ABA-8AD53131134C}"/>
          </ac:spMkLst>
        </pc:spChg>
      </pc:sldChg>
    </pc:docChg>
  </pc:docChgLst>
  <pc:docChgLst>
    <pc:chgData name="Sarah Gruner (VPSC)" userId="1c97a9d7-b534-4003-ba63-f6ac49c98c4a" providerId="ADAL" clId="{E4801865-39C1-4F7D-AE7A-8647775D3998}"/>
    <pc:docChg chg="custSel modSld">
      <pc:chgData name="Sarah Gruner (VPSC)" userId="1c97a9d7-b534-4003-ba63-f6ac49c98c4a" providerId="ADAL" clId="{E4801865-39C1-4F7D-AE7A-8647775D3998}" dt="2023-03-01T07:08:09.292" v="97" actId="20577"/>
      <pc:docMkLst>
        <pc:docMk/>
      </pc:docMkLst>
      <pc:sldChg chg="modSp mod">
        <pc:chgData name="Sarah Gruner (VPSC)" userId="1c97a9d7-b534-4003-ba63-f6ac49c98c4a" providerId="ADAL" clId="{E4801865-39C1-4F7D-AE7A-8647775D3998}" dt="2023-03-01T07:08:09.292" v="97" actId="20577"/>
        <pc:sldMkLst>
          <pc:docMk/>
          <pc:sldMk cId="3823027658" sldId="350"/>
        </pc:sldMkLst>
        <pc:spChg chg="mod">
          <ac:chgData name="Sarah Gruner (VPSC)" userId="1c97a9d7-b534-4003-ba63-f6ac49c98c4a" providerId="ADAL" clId="{E4801865-39C1-4F7D-AE7A-8647775D3998}" dt="2023-03-01T07:08:09.292" v="97" actId="20577"/>
          <ac:spMkLst>
            <pc:docMk/>
            <pc:sldMk cId="3823027658" sldId="350"/>
            <ac:spMk id="3" creationId="{2466F088-9CA6-408F-95AD-E1AED27B4B9E}"/>
          </ac:spMkLst>
        </pc:spChg>
      </pc:sldChg>
      <pc:sldChg chg="addCm">
        <pc:chgData name="Sarah Gruner (VPSC)" userId="1c97a9d7-b534-4003-ba63-f6ac49c98c4a" providerId="ADAL" clId="{E4801865-39C1-4F7D-AE7A-8647775D3998}" dt="2023-03-01T07:07:10.690" v="94"/>
        <pc:sldMkLst>
          <pc:docMk/>
          <pc:sldMk cId="3386608455" sldId="351"/>
        </pc:sldMkLst>
      </pc:sldChg>
      <pc:sldChg chg="modSp mod addCm">
        <pc:chgData name="Sarah Gruner (VPSC)" userId="1c97a9d7-b534-4003-ba63-f6ac49c98c4a" providerId="ADAL" clId="{E4801865-39C1-4F7D-AE7A-8647775D3998}" dt="2023-03-01T07:05:02.907" v="92" actId="20577"/>
        <pc:sldMkLst>
          <pc:docMk/>
          <pc:sldMk cId="3123827432" sldId="360"/>
        </pc:sldMkLst>
        <pc:spChg chg="mod">
          <ac:chgData name="Sarah Gruner (VPSC)" userId="1c97a9d7-b534-4003-ba63-f6ac49c98c4a" providerId="ADAL" clId="{E4801865-39C1-4F7D-AE7A-8647775D3998}" dt="2023-03-01T07:05:02.907" v="92" actId="20577"/>
          <ac:spMkLst>
            <pc:docMk/>
            <pc:sldMk cId="3123827432" sldId="360"/>
            <ac:spMk id="4" creationId="{4DEA3E34-39A7-166D-F1C4-A4B4EFA6D50E}"/>
          </ac:spMkLst>
        </pc:spChg>
      </pc:sldChg>
    </pc:docChg>
  </pc:docChgLst>
  <pc:docChgLst>
    <pc:chgData name="Nicole Ives (VPSC)" userId="S::nicole.ives@vpsc.vic.gov.au::aa825b29-a951-4a97-8732-df49bad58499" providerId="AD" clId="Web-{D0F3184F-AEEF-D297-C42B-CDCCA8AFA22D}"/>
    <pc:docChg chg="delSld modSld">
      <pc:chgData name="Nicole Ives (VPSC)" userId="S::nicole.ives@vpsc.vic.gov.au::aa825b29-a951-4a97-8732-df49bad58499" providerId="AD" clId="Web-{D0F3184F-AEEF-D297-C42B-CDCCA8AFA22D}" dt="2023-02-14T00:08:54.405" v="76"/>
      <pc:docMkLst>
        <pc:docMk/>
      </pc:docMkLst>
      <pc:sldChg chg="del">
        <pc:chgData name="Nicole Ives (VPSC)" userId="S::nicole.ives@vpsc.vic.gov.au::aa825b29-a951-4a97-8732-df49bad58499" providerId="AD" clId="Web-{D0F3184F-AEEF-D297-C42B-CDCCA8AFA22D}" dt="2023-02-14T00:08:54.405" v="76"/>
        <pc:sldMkLst>
          <pc:docMk/>
          <pc:sldMk cId="826178642" sldId="284"/>
        </pc:sldMkLst>
      </pc:sldChg>
      <pc:sldChg chg="modSp">
        <pc:chgData name="Nicole Ives (VPSC)" userId="S::nicole.ives@vpsc.vic.gov.au::aa825b29-a951-4a97-8732-df49bad58499" providerId="AD" clId="Web-{D0F3184F-AEEF-D297-C42B-CDCCA8AFA22D}" dt="2023-02-14T00:08:42.248" v="75" actId="20577"/>
        <pc:sldMkLst>
          <pc:docMk/>
          <pc:sldMk cId="1344822740" sldId="340"/>
        </pc:sldMkLst>
        <pc:spChg chg="mod">
          <ac:chgData name="Nicole Ives (VPSC)" userId="S::nicole.ives@vpsc.vic.gov.au::aa825b29-a951-4a97-8732-df49bad58499" providerId="AD" clId="Web-{D0F3184F-AEEF-D297-C42B-CDCCA8AFA22D}" dt="2023-02-14T00:08:42.248" v="75" actId="20577"/>
          <ac:spMkLst>
            <pc:docMk/>
            <pc:sldMk cId="1344822740" sldId="340"/>
            <ac:spMk id="4" creationId="{1476B07C-C70C-6FBF-FCAC-845DB609D7CF}"/>
          </ac:spMkLst>
        </pc:spChg>
      </pc:sldChg>
      <pc:sldChg chg="modSp">
        <pc:chgData name="Nicole Ives (VPSC)" userId="S::nicole.ives@vpsc.vic.gov.au::aa825b29-a951-4a97-8732-df49bad58499" providerId="AD" clId="Web-{D0F3184F-AEEF-D297-C42B-CDCCA8AFA22D}" dt="2023-02-14T00:06:25.496" v="71" actId="20577"/>
        <pc:sldMkLst>
          <pc:docMk/>
          <pc:sldMk cId="2127334442" sldId="356"/>
        </pc:sldMkLst>
        <pc:spChg chg="mod">
          <ac:chgData name="Nicole Ives (VPSC)" userId="S::nicole.ives@vpsc.vic.gov.au::aa825b29-a951-4a97-8732-df49bad58499" providerId="AD" clId="Web-{D0F3184F-AEEF-D297-C42B-CDCCA8AFA22D}" dt="2023-02-14T00:06:25.496" v="71" actId="20577"/>
          <ac:spMkLst>
            <pc:docMk/>
            <pc:sldMk cId="2127334442" sldId="356"/>
            <ac:spMk id="5" creationId="{1056DCE8-A4E0-4A93-9ABA-8AD53131134C}"/>
          </ac:spMkLst>
        </pc:spChg>
      </pc:sldChg>
      <pc:sldChg chg="addSp modSp">
        <pc:chgData name="Nicole Ives (VPSC)" userId="S::nicole.ives@vpsc.vic.gov.au::aa825b29-a951-4a97-8732-df49bad58499" providerId="AD" clId="Web-{D0F3184F-AEEF-D297-C42B-CDCCA8AFA22D}" dt="2023-02-14T00:01:17.646" v="18" actId="1076"/>
        <pc:sldMkLst>
          <pc:docMk/>
          <pc:sldMk cId="3234504690" sldId="361"/>
        </pc:sldMkLst>
        <pc:spChg chg="add mod">
          <ac:chgData name="Nicole Ives (VPSC)" userId="S::nicole.ives@vpsc.vic.gov.au::aa825b29-a951-4a97-8732-df49bad58499" providerId="AD" clId="Web-{D0F3184F-AEEF-D297-C42B-CDCCA8AFA22D}" dt="2023-02-14T00:01:17.646" v="18" actId="1076"/>
          <ac:spMkLst>
            <pc:docMk/>
            <pc:sldMk cId="3234504690" sldId="361"/>
            <ac:spMk id="4" creationId="{40148D7C-106A-E4F3-7D04-C66B08D25361}"/>
          </ac:spMkLst>
        </pc:spChg>
        <pc:picChg chg="add mod">
          <ac:chgData name="Nicole Ives (VPSC)" userId="S::nicole.ives@vpsc.vic.gov.au::aa825b29-a951-4a97-8732-df49bad58499" providerId="AD" clId="Web-{D0F3184F-AEEF-D297-C42B-CDCCA8AFA22D}" dt="2023-02-13T23:57:44.970" v="13" actId="14100"/>
          <ac:picMkLst>
            <pc:docMk/>
            <pc:sldMk cId="3234504690" sldId="361"/>
            <ac:picMk id="2" creationId="{126DBBDA-5FAC-362E-5BE3-D20E71AC995F}"/>
          </ac:picMkLst>
        </pc:picChg>
      </pc:sldChg>
    </pc:docChg>
  </pc:docChgLst>
  <pc:docChgLst>
    <pc:chgData name="Claire Butler (VPSC)" userId="S::claire.butler@vpsc.vic.gov.au::4bf68580-be96-4754-82bf-097f65d5b314" providerId="AD" clId="Web-{6C9728A9-756E-5CB5-BC3B-2AFCCFE63229}"/>
    <pc:docChg chg="modSld">
      <pc:chgData name="Claire Butler (VPSC)" userId="S::claire.butler@vpsc.vic.gov.au::4bf68580-be96-4754-82bf-097f65d5b314" providerId="AD" clId="Web-{6C9728A9-756E-5CB5-BC3B-2AFCCFE63229}" dt="2023-03-28T23:00:06.509" v="4" actId="20577"/>
      <pc:docMkLst>
        <pc:docMk/>
      </pc:docMkLst>
      <pc:sldChg chg="modSp">
        <pc:chgData name="Claire Butler (VPSC)" userId="S::claire.butler@vpsc.vic.gov.au::4bf68580-be96-4754-82bf-097f65d5b314" providerId="AD" clId="Web-{6C9728A9-756E-5CB5-BC3B-2AFCCFE63229}" dt="2023-03-28T23:00:06.509" v="4" actId="20577"/>
        <pc:sldMkLst>
          <pc:docMk/>
          <pc:sldMk cId="3823027658" sldId="350"/>
        </pc:sldMkLst>
        <pc:spChg chg="mod">
          <ac:chgData name="Claire Butler (VPSC)" userId="S::claire.butler@vpsc.vic.gov.au::4bf68580-be96-4754-82bf-097f65d5b314" providerId="AD" clId="Web-{6C9728A9-756E-5CB5-BC3B-2AFCCFE63229}" dt="2023-03-28T23:00:06.509" v="4" actId="20577"/>
          <ac:spMkLst>
            <pc:docMk/>
            <pc:sldMk cId="3823027658" sldId="350"/>
            <ac:spMk id="2" creationId="{5C2784B6-922F-4CB0-83D1-18372434FF3F}"/>
          </ac:spMkLst>
        </pc:spChg>
      </pc:sldChg>
    </pc:docChg>
  </pc:docChgLst>
  <pc:docChgLst>
    <pc:chgData name="Nicole Ives (VPSC)" userId="S::nicole.ives@vpsc.vic.gov.au::aa825b29-a951-4a97-8732-df49bad58499" providerId="AD" clId="Web-{CE0F454F-16C2-F568-89CD-11C8921101DC}"/>
    <pc:docChg chg="modSld">
      <pc:chgData name="Nicole Ives (VPSC)" userId="S::nicole.ives@vpsc.vic.gov.au::aa825b29-a951-4a97-8732-df49bad58499" providerId="AD" clId="Web-{CE0F454F-16C2-F568-89CD-11C8921101DC}" dt="2023-01-13T04:23:53.964" v="1" actId="20577"/>
      <pc:docMkLst>
        <pc:docMk/>
      </pc:docMkLst>
      <pc:sldChg chg="modSp">
        <pc:chgData name="Nicole Ives (VPSC)" userId="S::nicole.ives@vpsc.vic.gov.au::aa825b29-a951-4a97-8732-df49bad58499" providerId="AD" clId="Web-{CE0F454F-16C2-F568-89CD-11C8921101DC}" dt="2023-01-13T04:23:53.964" v="1" actId="20577"/>
        <pc:sldMkLst>
          <pc:docMk/>
          <pc:sldMk cId="2127334442" sldId="356"/>
        </pc:sldMkLst>
        <pc:spChg chg="mod">
          <ac:chgData name="Nicole Ives (VPSC)" userId="S::nicole.ives@vpsc.vic.gov.au::aa825b29-a951-4a97-8732-df49bad58499" providerId="AD" clId="Web-{CE0F454F-16C2-F568-89CD-11C8921101DC}" dt="2023-01-13T04:23:53.964" v="1" actId="20577"/>
          <ac:spMkLst>
            <pc:docMk/>
            <pc:sldMk cId="2127334442" sldId="356"/>
            <ac:spMk id="5" creationId="{1056DCE8-A4E0-4A93-9ABA-8AD53131134C}"/>
          </ac:spMkLst>
        </pc:spChg>
      </pc:sldChg>
    </pc:docChg>
  </pc:docChgLst>
  <pc:docChgLst>
    <pc:chgData name="Nicole Ives (VPSC)" userId="S::nicole.ives@vpsc.vic.gov.au::aa825b29-a951-4a97-8732-df49bad58499" providerId="AD" clId="Web-{1C3D8B46-0012-2AAC-6301-CF2F9A3010A4}"/>
    <pc:docChg chg="mod modSld">
      <pc:chgData name="Nicole Ives (VPSC)" userId="S::nicole.ives@vpsc.vic.gov.au::aa825b29-a951-4a97-8732-df49bad58499" providerId="AD" clId="Web-{1C3D8B46-0012-2AAC-6301-CF2F9A3010A4}" dt="2023-03-01T21:17:55.782" v="10"/>
      <pc:docMkLst>
        <pc:docMk/>
      </pc:docMkLst>
      <pc:sldChg chg="modSp modCm">
        <pc:chgData name="Nicole Ives (VPSC)" userId="S::nicole.ives@vpsc.vic.gov.au::aa825b29-a951-4a97-8732-df49bad58499" providerId="AD" clId="Web-{1C3D8B46-0012-2AAC-6301-CF2F9A3010A4}" dt="2023-03-01T21:17:55.782" v="10"/>
        <pc:sldMkLst>
          <pc:docMk/>
          <pc:sldMk cId="3386608455" sldId="351"/>
        </pc:sldMkLst>
        <pc:spChg chg="mod">
          <ac:chgData name="Nicole Ives (VPSC)" userId="S::nicole.ives@vpsc.vic.gov.au::aa825b29-a951-4a97-8732-df49bad58499" providerId="AD" clId="Web-{1C3D8B46-0012-2AAC-6301-CF2F9A3010A4}" dt="2023-03-01T21:17:35.203" v="7" actId="20577"/>
          <ac:spMkLst>
            <pc:docMk/>
            <pc:sldMk cId="3386608455" sldId="351"/>
            <ac:spMk id="3" creationId="{E30E6F52-7033-473D-B36D-E9223F4CEE12}"/>
          </ac:spMkLst>
        </pc:spChg>
      </pc:sldChg>
      <pc:sldChg chg="modSp modCm">
        <pc:chgData name="Nicole Ives (VPSC)" userId="S::nicole.ives@vpsc.vic.gov.au::aa825b29-a951-4a97-8732-df49bad58499" providerId="AD" clId="Web-{1C3D8B46-0012-2AAC-6301-CF2F9A3010A4}" dt="2023-03-01T21:16:04.905" v="5"/>
        <pc:sldMkLst>
          <pc:docMk/>
          <pc:sldMk cId="3123827432" sldId="360"/>
        </pc:sldMkLst>
        <pc:spChg chg="mod">
          <ac:chgData name="Nicole Ives (VPSC)" userId="S::nicole.ives@vpsc.vic.gov.au::aa825b29-a951-4a97-8732-df49bad58499" providerId="AD" clId="Web-{1C3D8B46-0012-2AAC-6301-CF2F9A3010A4}" dt="2023-03-01T21:15:47.170" v="2" actId="20577"/>
          <ac:spMkLst>
            <pc:docMk/>
            <pc:sldMk cId="3123827432" sldId="360"/>
            <ac:spMk id="4" creationId="{4DEA3E34-39A7-166D-F1C4-A4B4EFA6D50E}"/>
          </ac:spMkLst>
        </pc:spChg>
      </pc:sldChg>
    </pc:docChg>
  </pc:docChgLst>
  <pc:docChgLst>
    <pc:chgData name="Staphenie S Yau (VPSC)" userId="68f4cb26-e129-4c89-8b2f-5a62265efec2" providerId="ADAL" clId="{8A3FB644-45D4-4401-BB05-8569351F4D51}"/>
    <pc:docChg chg="undo custSel modSld">
      <pc:chgData name="Staphenie S Yau (VPSC)" userId="68f4cb26-e129-4c89-8b2f-5a62265efec2" providerId="ADAL" clId="{8A3FB644-45D4-4401-BB05-8569351F4D51}" dt="2023-01-16T00:45:59.285" v="8" actId="167"/>
      <pc:docMkLst>
        <pc:docMk/>
      </pc:docMkLst>
      <pc:sldChg chg="addSp delSp modSp mod">
        <pc:chgData name="Staphenie S Yau (VPSC)" userId="68f4cb26-e129-4c89-8b2f-5a62265efec2" providerId="ADAL" clId="{8A3FB644-45D4-4401-BB05-8569351F4D51}" dt="2023-01-16T00:45:59.285" v="8" actId="167"/>
        <pc:sldMkLst>
          <pc:docMk/>
          <pc:sldMk cId="826178642" sldId="284"/>
        </pc:sldMkLst>
        <pc:spChg chg="del">
          <ac:chgData name="Staphenie S Yau (VPSC)" userId="68f4cb26-e129-4c89-8b2f-5a62265efec2" providerId="ADAL" clId="{8A3FB644-45D4-4401-BB05-8569351F4D51}" dt="2023-01-16T00:45:31.418" v="4" actId="478"/>
          <ac:spMkLst>
            <pc:docMk/>
            <pc:sldMk cId="826178642" sldId="284"/>
            <ac:spMk id="2" creationId="{79A8A564-86E6-DA7F-C76C-45AEA93E0B10}"/>
          </ac:spMkLst>
        </pc:spChg>
        <pc:spChg chg="add mod ord">
          <ac:chgData name="Staphenie S Yau (VPSC)" userId="68f4cb26-e129-4c89-8b2f-5a62265efec2" providerId="ADAL" clId="{8A3FB644-45D4-4401-BB05-8569351F4D51}" dt="2023-01-16T00:45:59.285" v="8" actId="167"/>
          <ac:spMkLst>
            <pc:docMk/>
            <pc:sldMk cId="826178642" sldId="284"/>
            <ac:spMk id="6" creationId="{1906F9EF-396F-484C-B34F-99CAB37EBD41}"/>
          </ac:spMkLst>
        </pc:spChg>
        <pc:picChg chg="mod">
          <ac:chgData name="Staphenie S Yau (VPSC)" userId="68f4cb26-e129-4c89-8b2f-5a62265efec2" providerId="ADAL" clId="{8A3FB644-45D4-4401-BB05-8569351F4D51}" dt="2023-01-16T00:44:46.954" v="1" actId="1076"/>
          <ac:picMkLst>
            <pc:docMk/>
            <pc:sldMk cId="826178642" sldId="284"/>
            <ac:picMk id="7" creationId="{475499E2-3E9A-4A7D-97ED-FA372BFB4C17}"/>
          </ac:picMkLst>
        </pc:picChg>
      </pc:sldChg>
    </pc:docChg>
  </pc:docChgLst>
  <pc:docChgLst>
    <pc:chgData name="Nicole Ives (VPSC)" userId="S::nicole.ives@vpsc.vic.gov.au::aa825b29-a951-4a97-8732-df49bad58499" providerId="AD" clId="Web-{B34ADB9E-1558-A15F-895C-3E9EE4F0EFEC}"/>
    <pc:docChg chg="modSld">
      <pc:chgData name="Nicole Ives (VPSC)" userId="S::nicole.ives@vpsc.vic.gov.au::aa825b29-a951-4a97-8732-df49bad58499" providerId="AD" clId="Web-{B34ADB9E-1558-A15F-895C-3E9EE4F0EFEC}" dt="2023-07-05T23:10:52.414" v="0" actId="14100"/>
      <pc:docMkLst>
        <pc:docMk/>
      </pc:docMkLst>
      <pc:sldChg chg="modSp">
        <pc:chgData name="Nicole Ives (VPSC)" userId="S::nicole.ives@vpsc.vic.gov.au::aa825b29-a951-4a97-8732-df49bad58499" providerId="AD" clId="Web-{B34ADB9E-1558-A15F-895C-3E9EE4F0EFEC}" dt="2023-07-05T23:10:52.414" v="0" actId="14100"/>
        <pc:sldMkLst>
          <pc:docMk/>
          <pc:sldMk cId="3123827432" sldId="360"/>
        </pc:sldMkLst>
        <pc:spChg chg="mod">
          <ac:chgData name="Nicole Ives (VPSC)" userId="S::nicole.ives@vpsc.vic.gov.au::aa825b29-a951-4a97-8732-df49bad58499" providerId="AD" clId="Web-{B34ADB9E-1558-A15F-895C-3E9EE4F0EFEC}" dt="2023-07-05T23:10:52.414" v="0" actId="14100"/>
          <ac:spMkLst>
            <pc:docMk/>
            <pc:sldMk cId="3123827432" sldId="360"/>
            <ac:spMk id="3" creationId="{6D80FE73-20F9-2DDB-AD06-6BCE258C92BC}"/>
          </ac:spMkLst>
        </pc:spChg>
      </pc:sldChg>
    </pc:docChg>
  </pc:docChgLst>
  <pc:docChgLst>
    <pc:chgData name="Nicole Ives (VPSC)" userId="S::nicole.ives@vpsc.vic.gov.au::aa825b29-a951-4a97-8732-df49bad58499" providerId="AD" clId="Web-{319D9147-752F-9A46-91B0-3A6245FD40A4}"/>
    <pc:docChg chg="modSld">
      <pc:chgData name="Nicole Ives (VPSC)" userId="S::nicole.ives@vpsc.vic.gov.au::aa825b29-a951-4a97-8732-df49bad58499" providerId="AD" clId="Web-{319D9147-752F-9A46-91B0-3A6245FD40A4}" dt="2023-02-26T22:30:19.820" v="6" actId="20577"/>
      <pc:docMkLst>
        <pc:docMk/>
      </pc:docMkLst>
      <pc:sldChg chg="modSp">
        <pc:chgData name="Nicole Ives (VPSC)" userId="S::nicole.ives@vpsc.vic.gov.au::aa825b29-a951-4a97-8732-df49bad58499" providerId="AD" clId="Web-{319D9147-752F-9A46-91B0-3A6245FD40A4}" dt="2023-02-26T22:30:19.820" v="6" actId="20577"/>
        <pc:sldMkLst>
          <pc:docMk/>
          <pc:sldMk cId="2127334442" sldId="356"/>
        </pc:sldMkLst>
        <pc:spChg chg="mod">
          <ac:chgData name="Nicole Ives (VPSC)" userId="S::nicole.ives@vpsc.vic.gov.au::aa825b29-a951-4a97-8732-df49bad58499" providerId="AD" clId="Web-{319D9147-752F-9A46-91B0-3A6245FD40A4}" dt="2023-02-26T22:30:19.820" v="6" actId="20577"/>
          <ac:spMkLst>
            <pc:docMk/>
            <pc:sldMk cId="2127334442" sldId="356"/>
            <ac:spMk id="3" creationId="{6AFCC7C7-D11E-4EDE-947B-271805802E3E}"/>
          </ac:spMkLst>
        </pc:spChg>
      </pc:sldChg>
    </pc:docChg>
  </pc:docChgLst>
  <pc:docChgLst>
    <pc:chgData name="Nicole Ives (VPSC)" userId="S::nicole.ives@vpsc.vic.gov.au::aa825b29-a951-4a97-8732-df49bad58499" providerId="AD" clId="Web-{13062F54-CBCF-F09E-6395-3E87A8FCCD36}"/>
    <pc:docChg chg="modSld">
      <pc:chgData name="Nicole Ives (VPSC)" userId="S::nicole.ives@vpsc.vic.gov.au::aa825b29-a951-4a97-8732-df49bad58499" providerId="AD" clId="Web-{13062F54-CBCF-F09E-6395-3E87A8FCCD36}" dt="2023-05-28T22:46:54.636" v="80" actId="20577"/>
      <pc:docMkLst>
        <pc:docMk/>
      </pc:docMkLst>
      <pc:sldChg chg="modSp">
        <pc:chgData name="Nicole Ives (VPSC)" userId="S::nicole.ives@vpsc.vic.gov.au::aa825b29-a951-4a97-8732-df49bad58499" providerId="AD" clId="Web-{13062F54-CBCF-F09E-6395-3E87A8FCCD36}" dt="2023-05-28T22:40:03.265" v="3" actId="20577"/>
        <pc:sldMkLst>
          <pc:docMk/>
          <pc:sldMk cId="4104411697" sldId="339"/>
        </pc:sldMkLst>
        <pc:spChg chg="mod">
          <ac:chgData name="Nicole Ives (VPSC)" userId="S::nicole.ives@vpsc.vic.gov.au::aa825b29-a951-4a97-8732-df49bad58499" providerId="AD" clId="Web-{13062F54-CBCF-F09E-6395-3E87A8FCCD36}" dt="2023-05-28T22:40:03.265" v="3" actId="20577"/>
          <ac:spMkLst>
            <pc:docMk/>
            <pc:sldMk cId="4104411697" sldId="339"/>
            <ac:spMk id="3" creationId="{6AFCC7C7-D11E-4EDE-947B-271805802E3E}"/>
          </ac:spMkLst>
        </pc:spChg>
      </pc:sldChg>
      <pc:sldChg chg="modSp">
        <pc:chgData name="Nicole Ives (VPSC)" userId="S::nicole.ives@vpsc.vic.gov.au::aa825b29-a951-4a97-8732-df49bad58499" providerId="AD" clId="Web-{13062F54-CBCF-F09E-6395-3E87A8FCCD36}" dt="2023-05-28T22:46:54.636" v="80" actId="20577"/>
        <pc:sldMkLst>
          <pc:docMk/>
          <pc:sldMk cId="1344822740" sldId="340"/>
        </pc:sldMkLst>
        <pc:spChg chg="mod">
          <ac:chgData name="Nicole Ives (VPSC)" userId="S::nicole.ives@vpsc.vic.gov.au::aa825b29-a951-4a97-8732-df49bad58499" providerId="AD" clId="Web-{13062F54-CBCF-F09E-6395-3E87A8FCCD36}" dt="2023-05-28T22:46:54.636" v="80" actId="20577"/>
          <ac:spMkLst>
            <pc:docMk/>
            <pc:sldMk cId="1344822740" sldId="340"/>
            <ac:spMk id="3" creationId="{6AFCC7C7-D11E-4EDE-947B-271805802E3E}"/>
          </ac:spMkLst>
        </pc:spChg>
      </pc:sldChg>
    </pc:docChg>
  </pc:docChgLst>
  <pc:docChgLst>
    <pc:chgData name="Nicole Ives (VPSC)" userId="S::nicole.ives@vpsc.vic.gov.au::aa825b29-a951-4a97-8732-df49bad58499" providerId="AD" clId="Web-{42B9E4AA-3C53-8936-377B-B867821987EF}"/>
    <pc:docChg chg="modSld">
      <pc:chgData name="Nicole Ives (VPSC)" userId="S::nicole.ives@vpsc.vic.gov.au::aa825b29-a951-4a97-8732-df49bad58499" providerId="AD" clId="Web-{42B9E4AA-3C53-8936-377B-B867821987EF}" dt="2023-04-25T22:27:10.169" v="0" actId="20577"/>
      <pc:docMkLst>
        <pc:docMk/>
      </pc:docMkLst>
      <pc:sldChg chg="modSp">
        <pc:chgData name="Nicole Ives (VPSC)" userId="S::nicole.ives@vpsc.vic.gov.au::aa825b29-a951-4a97-8732-df49bad58499" providerId="AD" clId="Web-{42B9E4AA-3C53-8936-377B-B867821987EF}" dt="2023-04-25T22:27:10.169" v="0" actId="20577"/>
        <pc:sldMkLst>
          <pc:docMk/>
          <pc:sldMk cId="3123827432" sldId="360"/>
        </pc:sldMkLst>
        <pc:spChg chg="mod">
          <ac:chgData name="Nicole Ives (VPSC)" userId="S::nicole.ives@vpsc.vic.gov.au::aa825b29-a951-4a97-8732-df49bad58499" providerId="AD" clId="Web-{42B9E4AA-3C53-8936-377B-B867821987EF}" dt="2023-04-25T22:27:10.169" v="0" actId="20577"/>
          <ac:spMkLst>
            <pc:docMk/>
            <pc:sldMk cId="3123827432" sldId="360"/>
            <ac:spMk id="3" creationId="{6D80FE73-20F9-2DDB-AD06-6BCE258C92B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D0D6BA-BB16-4CAB-88F2-EDB3DA3298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5A027-55D3-464B-8E50-FF7ED1199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286C0-8822-4EF4-8BBB-B4786730E3E7}" type="datetimeFigureOut">
              <a:rPr lang="en-AU" sz="1000" smtClean="0">
                <a:latin typeface="VIC" panose="00000500000000000000" pitchFamily="50" charset="0"/>
              </a:rPr>
              <a:t>5/07/2023</a:t>
            </a:fld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63645-5283-40BE-BBCE-5AB0E2BC58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3CF5F-75C1-4863-BD72-D238141D3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D0E9-8584-43DE-8407-D6037F4ACE16}" type="slidenum">
              <a:rPr lang="en-AU" sz="1000" smtClean="0">
                <a:latin typeface="VIC" panose="00000500000000000000" pitchFamily="50" charset="0"/>
              </a:rPr>
              <a:t>‹#›</a:t>
            </a:fld>
            <a:endParaRPr lang="en-AU" sz="1000">
              <a:latin typeface="V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2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8ACA2593-6C6B-4863-92FF-CB38C695B71E}" type="datetimeFigureOut">
              <a:rPr lang="en-AU" smtClean="0"/>
              <a:pPr/>
              <a:t>5/07/2023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50C044D7-66D8-4C3D-AF0A-6578452FBC1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43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IC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2937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174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8D5AB2-D9FD-4F9A-A8C6-244DCBBB4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DFAAA9-C447-4070-B34A-3E20A966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C8D9BA-BCFA-4C10-8065-8D1D27D9F5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39E811-3118-482A-9FB7-2C91E7E0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-7"/>
            <a:ext cx="2674036" cy="544443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03B934-896E-47C6-97B8-4C053AF46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Victorian Public Sector Commission logo">
            <a:extLst>
              <a:ext uri="{FF2B5EF4-FFF2-40B4-BE49-F238E27FC236}">
                <a16:creationId xmlns:a16="http://schemas.microsoft.com/office/drawing/2014/main" id="{21E5F060-C014-4FDE-902C-54D446EF0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6" name="Picture 5" descr="Victorian State Government logo">
            <a:extLst>
              <a:ext uri="{FF2B5EF4-FFF2-40B4-BE49-F238E27FC236}">
                <a16:creationId xmlns:a16="http://schemas.microsoft.com/office/drawing/2014/main" id="{232C7FC6-2E49-4BF1-8A56-F03F1268D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5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9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EA12EE8-3D05-4ADD-A04D-0D4A57AD2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397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8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E0F37E-C2B8-4827-B4AD-E189C6F21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125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8DE552-F12D-4F2E-A5AE-39BD32F77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132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2893925"/>
            <a:ext cx="11304000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73A64-67FD-4CF1-8FAA-527DCF74C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80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2893925"/>
            <a:ext cx="5500597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3D6A9D-E5AC-4CF9-AE3F-124302752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69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2894400"/>
            <a:ext cx="3565523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0D48FE-E22B-44CB-B6FA-2C813D63A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126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7434998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3A9A98-E504-48BF-BF86-A5BD32AC0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567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2894400"/>
            <a:ext cx="3565523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CC4E7A-680C-483B-9E41-73A3B9B70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216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1884067"/>
            <a:ext cx="113040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6F8E93-E182-458F-ACCF-5973ADFA1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584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500597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AA875-BDC3-4975-B59D-37448F91C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70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DAF9F8-15B4-4CEC-A912-965414E7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37A9D-E641-40C8-A130-D07F4793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93213"/>
            <a:ext cx="12192000" cy="146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E51DA-8BF2-45DA-BFDD-719397C11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ACD082-C9ED-4E8A-A942-D3D9E958B7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188545-06F8-4505-8F32-77F0BDB6B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-2"/>
            <a:ext cx="2805537" cy="553751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EDA7ED-479F-471C-AAF0-4DD0596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Victorian Public Sector Commission logo">
            <a:extLst>
              <a:ext uri="{FF2B5EF4-FFF2-40B4-BE49-F238E27FC236}">
                <a16:creationId xmlns:a16="http://schemas.microsoft.com/office/drawing/2014/main" id="{4A78CA93-D021-4AEE-8121-6C149C9A4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10" name="Picture 9" descr="Victorian State Government logo">
            <a:extLst>
              <a:ext uri="{FF2B5EF4-FFF2-40B4-BE49-F238E27FC236}">
                <a16:creationId xmlns:a16="http://schemas.microsoft.com/office/drawing/2014/main" id="{E1A3141A-ACD0-4A92-A36B-FA52D8601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4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4066"/>
            <a:ext cx="3565523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AC222A4-B4AF-4E06-AEB3-7E1955C86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925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61301E-BD17-46B0-AEBC-1FBE99F03B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34998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2C99D-6501-4F04-A752-44788B0C4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2058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0E09C2-07D6-4527-8D15-CFE04D0F28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4066"/>
            <a:ext cx="3565523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EB9ED-F645-4123-9EFD-F8EF450AE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2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CD7F1C-3FE3-44F0-932D-E741F18E3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8125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1B3280-64A0-4DAF-B1C1-11E1CBB63F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2000" y="4240800"/>
            <a:ext cx="5500597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5C99FB-7361-4445-9813-92AEE6825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050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lef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A51134-F608-4E3D-81EE-058C90533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766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righ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4065"/>
            <a:ext cx="3565523" cy="451602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9B18D44-386B-418E-A6BC-CB5F31EBB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6947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thre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0F79568-C9BB-46E7-B0D9-F3E5A4BA1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6732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6DCB42-E469-4824-AAC3-339D2A7166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04E966-1AA1-4771-8AC8-6159816040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84819B8-8BC7-4CFD-9BEF-1C4DE7860FA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52000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6A963D-1AF0-41C4-A699-9AE5C7D2865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500597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3209BE-195C-406B-8E2E-8849138C7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3574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2800"/>
            <a:ext cx="3565523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001CFBB-BC5C-42CB-B895-C4A1A0230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169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34998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F8BEEC-B5C2-4CA3-BDA1-301BDEF17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585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0FAD4-1585-47D8-940C-9DF8AAEE7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319712-10C1-4247-9F11-036E392F35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525" y="331788"/>
            <a:ext cx="11304738" cy="506919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Add your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DB9D85-414C-4E77-BE19-DED1E9B6A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A3E4B8A-6670-4C80-8215-2CFB34DFDF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BC4D16-785D-432A-97DD-BE35C4A2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Victorian Public Sector Commission logo">
            <a:extLst>
              <a:ext uri="{FF2B5EF4-FFF2-40B4-BE49-F238E27FC236}">
                <a16:creationId xmlns:a16="http://schemas.microsoft.com/office/drawing/2014/main" id="{7DD48556-0667-43F0-B313-350812BE60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7" name="Picture 6" descr="Victorian State Government logo">
            <a:extLst>
              <a:ext uri="{FF2B5EF4-FFF2-40B4-BE49-F238E27FC236}">
                <a16:creationId xmlns:a16="http://schemas.microsoft.com/office/drawing/2014/main" id="{37C673C7-62B9-44AC-A823-4FFDE07A9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8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74232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2800"/>
            <a:ext cx="3571433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91A5F9-DFC4-4A91-B186-7F88E180C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9775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71B0C-7F3D-4DE7-A37E-05D73F89F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17964" y="1413568"/>
            <a:ext cx="2674036" cy="54444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3A9B68-3810-492A-8DD1-731B15FDB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 descr="Victorian Public Sector Commission logo and Victorian State Government logo">
            <a:extLst>
              <a:ext uri="{FF2B5EF4-FFF2-40B4-BE49-F238E27FC236}">
                <a16:creationId xmlns:a16="http://schemas.microsoft.com/office/drawing/2014/main" id="{17D709FB-83D9-4E32-86D0-0B7F1DD51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76" y="2249665"/>
            <a:ext cx="5399448" cy="14324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120C2D-0800-46D3-BFFC-F384F362E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5604" y="4194940"/>
            <a:ext cx="432079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173C3D-A248-4937-9EEB-2149CCDA2AD8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latin typeface="+mj-lt"/>
              </a:rPr>
              <a:t>vpsc.vic.gov.au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4744B-9DDF-4757-94B0-A1E2D663B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+mj-lt"/>
              </a:rPr>
              <a:t>vpsc.vic.gov.au</a:t>
            </a:r>
          </a:p>
        </p:txBody>
      </p:sp>
    </p:spTree>
    <p:extLst>
      <p:ext uri="{BB962C8B-B14F-4D97-AF65-F5344CB8AC3E}">
        <p14:creationId xmlns:p14="http://schemas.microsoft.com/office/powerpoint/2010/main" val="314198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85A2A-0829-4D47-ACCE-61456A13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BA6A7-4AFA-4F91-B559-FD9EB3AD94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00" y="0"/>
            <a:ext cx="121932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</p:spTree>
    <p:extLst>
      <p:ext uri="{BB962C8B-B14F-4D97-AF65-F5344CB8AC3E}">
        <p14:creationId xmlns:p14="http://schemas.microsoft.com/office/powerpoint/2010/main" val="377328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4D7ACC7-9B49-49CE-BE9D-482A0B6DF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69765D-49CB-4019-9DC4-05BB1A8F28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2A48ED-2AEB-4578-80B4-9A796AB2D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6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54D5DC-53C1-4991-A332-9B9B01898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918000"/>
            <a:ext cx="12193200" cy="59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E5A929-0185-4D30-9AC2-6A4F014BD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95FC98-6123-4AD8-AC5B-2F7CF23DA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27E2A-BC44-4C21-9A95-54007B545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1457009"/>
            <a:ext cx="2805537" cy="55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0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39895AF-BA47-4F7B-A559-B5A4F71D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9242A8-EC7C-4B9B-B970-CAE7F9F22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984E13-4E6D-4183-A17C-B3B55681C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14773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227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4D6A03-F565-4E14-82B9-123E0F4E6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5491875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C33B2B-B611-429F-A581-A09FB9EA80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Add your text, picture, smart art or graph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D02474-A4CA-4AAA-BFA3-0334918010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52000" y="818166"/>
            <a:ext cx="5491875" cy="5561873"/>
          </a:xfrm>
        </p:spPr>
        <p:txBody>
          <a:bodyPr anchor="ctr"/>
          <a:lstStyle>
            <a:lvl1pPr marL="0" indent="0" algn="ctr">
              <a:buNone/>
              <a:defRPr lang="en-A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Add your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98184C-71A4-4DB9-9592-C350E920C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650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1E7554-6596-4BBD-8F60-FA4BA8D8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961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ictorian Public Sector Commission Logo">
            <a:extLst>
              <a:ext uri="{FF2B5EF4-FFF2-40B4-BE49-F238E27FC236}">
                <a16:creationId xmlns:a16="http://schemas.microsoft.com/office/drawing/2014/main" id="{D7EC7CFE-3376-4D4D-8333-D1C138988F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01" y="-40266"/>
            <a:ext cx="1715837" cy="85843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0536E-46DA-452B-A273-D1BC3FA4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718210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BBE11-D1DD-4B3B-A056-CCC1FF7F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6" y="818166"/>
            <a:ext cx="8203506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EF1F7-5EEE-4008-860E-073725D0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B71EE55-9638-4A25-8256-61DCC305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MSIPCMContentMarking" descr="{&quot;HashCode&quot;:-1267603503,&quot;Placement&quot;:&quot;Footer&quot;,&quot;Top&quot;:517.997253,&quot;Left&quot;:0.0,&quot;SlideWidth&quot;:960,&quot;SlideHeight&quot;:540}">
            <a:extLst>
              <a:ext uri="{FF2B5EF4-FFF2-40B4-BE49-F238E27FC236}">
                <a16:creationId xmlns:a16="http://schemas.microsoft.com/office/drawing/2014/main" id="{262F478D-59E7-49F8-A0AB-255D58ABD13E}"/>
              </a:ext>
            </a:extLst>
          </p:cNvPr>
          <p:cNvSpPr txBox="1"/>
          <p:nvPr userDrawn="1"/>
        </p:nvSpPr>
        <p:spPr>
          <a:xfrm>
            <a:off x="0" y="6578565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AU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  <a:endParaRPr lang="en-AU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4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2" r:id="rId3"/>
    <p:sldLayoutId id="2147483691" r:id="rId4"/>
    <p:sldLayoutId id="2147483680" r:id="rId5"/>
    <p:sldLayoutId id="2147483681" r:id="rId6"/>
    <p:sldLayoutId id="2147483688" r:id="rId7"/>
    <p:sldLayoutId id="2147483689" r:id="rId8"/>
    <p:sldLayoutId id="2147483684" r:id="rId9"/>
    <p:sldLayoutId id="2147483694" r:id="rId10"/>
    <p:sldLayoutId id="2147483698" r:id="rId11"/>
    <p:sldLayoutId id="2147483699" r:id="rId12"/>
    <p:sldLayoutId id="2147483685" r:id="rId13"/>
    <p:sldLayoutId id="2147483695" r:id="rId14"/>
    <p:sldLayoutId id="2147483696" r:id="rId15"/>
    <p:sldLayoutId id="2147483700" r:id="rId16"/>
    <p:sldLayoutId id="2147483701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10" r:id="rId23"/>
    <p:sldLayoutId id="2147483709" r:id="rId24"/>
    <p:sldLayoutId id="2147483711" r:id="rId25"/>
    <p:sldLayoutId id="2147483712" r:id="rId26"/>
    <p:sldLayoutId id="2147483686" r:id="rId27"/>
    <p:sldLayoutId id="2147483697" r:id="rId28"/>
    <p:sldLayoutId id="2147483702" r:id="rId29"/>
    <p:sldLayoutId id="2147483703" r:id="rId30"/>
    <p:sldLayoutId id="2147483687" r:id="rId3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400" b="1" u="none" strike="noStrik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marR="0" indent="-285750" algn="l" defTabSz="684000" rtl="0" eaLnBrk="1" fontAlgn="auto" latinLnBrk="0" hangingPunct="1">
        <a:lnSpc>
          <a:spcPct val="120000"/>
        </a:lnSpc>
        <a:spcBef>
          <a:spcPts val="300"/>
        </a:spcBef>
        <a:spcAft>
          <a:spcPts val="300"/>
        </a:spcAft>
        <a:buClrTx/>
        <a:buSzTx/>
        <a:buFont typeface="Arial" panose="020B0604020202020204" pitchFamily="34" charset="0"/>
        <a:buChar char="•"/>
        <a:tabLst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9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900" algn="l" defTabSz="914400" rtl="0" eaLnBrk="1" latinLnBrk="0" hangingPunct="1">
        <a:lnSpc>
          <a:spcPct val="100000"/>
        </a:lnSpc>
        <a:spcBef>
          <a:spcPts val="8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915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vpsc.vic.gov.au/peoplematterprivacy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psc.vic.gov.au/data-and-research/people-matter-survey-data/" TargetMode="External"/><Relationship Id="rId2" Type="http://schemas.openxmlformats.org/officeDocument/2006/relationships/hyperlink" Target="https://vpsc.vic.gov.au/data-and-research/about-the-people-matter-survey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eople.matter@vpsc.vic.gov.au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nderequalitycommission.vic.gov.au/workplace-gender-auditing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ion.vic.gov.au/in-force/acts/privacy-and-data-protection-act-2014/027" TargetMode="External"/><Relationship Id="rId2" Type="http://schemas.openxmlformats.org/officeDocument/2006/relationships/hyperlink" Target="https://ovic.vic.gov.au/privacy/your-privacy-rights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legislation.vic.gov.au/in-force/acts/health-records-act-2001/046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blue uniforms&#10;&#10;Description automatically generated with low confidence">
            <a:extLst>
              <a:ext uri="{FF2B5EF4-FFF2-40B4-BE49-F238E27FC236}">
                <a16:creationId xmlns:a16="http://schemas.microsoft.com/office/drawing/2014/main" id="{7E7E758A-AFC6-6FD4-8F77-5CDE160C8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3" y="0"/>
            <a:ext cx="12291755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DD0680-3B5B-C582-0498-4FE4BBE163EF}"/>
              </a:ext>
            </a:extLst>
          </p:cNvPr>
          <p:cNvSpPr txBox="1">
            <a:spLocks/>
          </p:cNvSpPr>
          <p:nvPr/>
        </p:nvSpPr>
        <p:spPr>
          <a:xfrm>
            <a:off x="7520654" y="451483"/>
            <a:ext cx="4320000" cy="1800000"/>
          </a:xfrm>
          <a:prstGeom prst="rect">
            <a:avLst/>
          </a:prstGeom>
        </p:spPr>
        <p:txBody>
          <a:bodyPr/>
          <a:lstStyle>
            <a:lvl1pPr marL="285750" marR="0" indent="-285750" algn="l" defTabSz="6840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/>
              <a:t>&lt;DAY DATE YEAR&gt; to &lt;DAY DATE YEAR&gt;</a:t>
            </a:r>
          </a:p>
          <a:p>
            <a:pPr marL="0" indent="0">
              <a:buNone/>
            </a:pPr>
            <a:r>
              <a:rPr lang="en-AU" dirty="0"/>
              <a:t>CONTACT: &lt;NAME&gt;</a:t>
            </a:r>
          </a:p>
          <a:p>
            <a:pPr marL="0" indent="0">
              <a:buNone/>
            </a:pPr>
            <a:r>
              <a:rPr lang="en-AU" dirty="0"/>
              <a:t>EMAIL: &lt;EMAIL ADDRESS&gt;</a:t>
            </a:r>
          </a:p>
        </p:txBody>
      </p:sp>
    </p:spTree>
    <p:extLst>
      <p:ext uri="{BB962C8B-B14F-4D97-AF65-F5344CB8AC3E}">
        <p14:creationId xmlns:p14="http://schemas.microsoft.com/office/powerpoint/2010/main" val="116312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784B6-922F-4CB0-83D1-18372434F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5" y="818166"/>
            <a:ext cx="8219625" cy="930247"/>
          </a:xfrm>
        </p:spPr>
        <p:txBody>
          <a:bodyPr/>
          <a:lstStyle/>
          <a:p>
            <a:r>
              <a:rPr lang="en-AU" dirty="0"/>
              <a:t>'I’m being asked for my age, my salary, my team, my gender, and a whole lot more. Will I identify myself?'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6F088-9CA6-408F-95AD-E1AED27B4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5" y="2152649"/>
            <a:ext cx="4990650" cy="42273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AU" dirty="0"/>
              <a:t>You can be confident to give these details, 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we only give aggregated, overall results (e.g., % agree) for groups of 10 or more.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If fewer than 10 people in a team or demographic group do the survey, we don't release employee experience results. </a:t>
            </a:r>
            <a:endParaRPr lang="en-US" dirty="0"/>
          </a:p>
          <a:p>
            <a:pPr marL="0" indent="0">
              <a:buNone/>
            </a:pPr>
            <a:r>
              <a:rPr lang="en-AU" dirty="0"/>
              <a:t>For example, a demographic group is ‘men in the same salary range’ or ‘women aged 40 to 49’. </a:t>
            </a:r>
            <a:endParaRPr lang="en-US" dirty="0"/>
          </a:p>
          <a:p>
            <a:pPr marL="0" indent="0">
              <a:buNone/>
            </a:pPr>
            <a:r>
              <a:rPr lang="en-AU" dirty="0"/>
              <a:t>An experience result is ‘90% of women aged 40 to 49 agreed their manager supports them’.</a:t>
            </a:r>
            <a:endParaRPr lang="en-US" dirty="0"/>
          </a:p>
          <a:p>
            <a:pPr marL="341630" indent="-341630">
              <a:buFont typeface="Arial"/>
              <a:buChar char="•"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1D0CBA-E6B4-4987-A75F-71B2507F5FE2}"/>
              </a:ext>
            </a:extLst>
          </p:cNvPr>
          <p:cNvSpPr txBox="1">
            <a:spLocks/>
          </p:cNvSpPr>
          <p:nvPr/>
        </p:nvSpPr>
        <p:spPr>
          <a:xfrm>
            <a:off x="6162675" y="2152649"/>
            <a:ext cx="5581200" cy="4227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635">
              <a:buNone/>
            </a:pPr>
            <a:r>
              <a:rPr lang="en-AU" dirty="0"/>
              <a:t>You're encouraged to respond honestly about your individual experience. </a:t>
            </a:r>
          </a:p>
          <a:p>
            <a:pPr marL="0" indent="-635">
              <a:buNone/>
            </a:pPr>
            <a:endParaRPr lang="en-AU" dirty="0"/>
          </a:p>
          <a:p>
            <a:pPr marL="0" indent="-635">
              <a:buNone/>
            </a:pPr>
            <a:r>
              <a:rPr lang="en-AU" dirty="0"/>
              <a:t>And you always have the option to respond to questions such as age, gender, sexuality and cultural identity with 'prefer not to say'.</a:t>
            </a:r>
          </a:p>
          <a:p>
            <a:pPr marL="0" indent="-635">
              <a:buNone/>
            </a:pPr>
            <a:endParaRPr lang="en-AU" dirty="0"/>
          </a:p>
          <a:p>
            <a:pPr marL="0" indent="-635">
              <a:buNone/>
            </a:pPr>
            <a:r>
              <a:rPr lang="en-AU" dirty="0"/>
              <a:t>However, by selecting ‘prefer not to say’, you reduce the survey’s ability to show whether different groups of people have different workplace experiences.</a:t>
            </a:r>
          </a:p>
          <a:p>
            <a:pPr marL="683895"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3027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Data collection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F04C8B4-81F3-4C4F-BC70-120D07033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6"/>
            <a:ext cx="11295749" cy="828000"/>
          </a:xfrm>
        </p:spPr>
        <p:txBody>
          <a:bodyPr/>
          <a:lstStyle/>
          <a:p>
            <a:r>
              <a:rPr lang="en-AU" dirty="0"/>
              <a:t>Data collection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C7C7-D11E-4EDE-947B-271805802E3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125" y="2893925"/>
            <a:ext cx="11304472" cy="34861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The Commission’s </a:t>
            </a:r>
            <a:r>
              <a:rPr lang="en-AU" dirty="0">
                <a:hlinkClick r:id="rId2"/>
              </a:rPr>
              <a:t>Data collection statement</a:t>
            </a:r>
            <a:r>
              <a:rPr lang="en-AU" dirty="0"/>
              <a:t> tells you: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why we conduct the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what data we collect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how we collect, store and manage your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how we protect the anonymity of your survey responses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4411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Find out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C7C7-D11E-4EDE-947B-271805802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AU" dirty="0"/>
              <a:t>Find information and resources at:</a:t>
            </a:r>
          </a:p>
          <a:p>
            <a:pPr marL="0" indent="0">
              <a:buNone/>
            </a:pPr>
            <a:r>
              <a:rPr lang="en-AU" dirty="0">
                <a:hlinkClick r:id="rId2"/>
              </a:rPr>
              <a:t>https://vpsc.vic.gov.au/data-and-research/about-the-people-matter-survey/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/>
              <a:t>Find information about results from the 2022 People matter survey at:</a:t>
            </a:r>
          </a:p>
          <a:p>
            <a:pPr marL="0" indent="0">
              <a:buNone/>
            </a:pPr>
            <a:r>
              <a:rPr lang="en-AU">
                <a:ea typeface="+mn-lt"/>
                <a:cs typeface="+mn-lt"/>
                <a:hlinkClick r:id="rId3"/>
              </a:rPr>
              <a:t>https://vpsc.vic.gov.au/data-and-research/people-matter-survey-data/</a:t>
            </a:r>
            <a:r>
              <a:rPr lang="en-AU">
                <a:ea typeface="+mn-lt"/>
                <a:cs typeface="+mn-lt"/>
              </a:rPr>
              <a:t> </a:t>
            </a:r>
            <a:endParaRPr lang="en-AU"/>
          </a:p>
          <a:p>
            <a:pPr marL="0" indent="0">
              <a:buNone/>
            </a:pPr>
            <a:endParaRPr lang="en-AU"/>
          </a:p>
          <a:p>
            <a:pPr marL="0" indent="0">
              <a:buNone/>
            </a:pPr>
            <a:r>
              <a:rPr lang="en-AU"/>
              <a:t>Contact us:</a:t>
            </a:r>
          </a:p>
          <a:p>
            <a:pPr marL="0" indent="0">
              <a:buNone/>
            </a:pPr>
            <a:r>
              <a:rPr lang="en-AU" dirty="0">
                <a:hlinkClick r:id="rId4"/>
              </a:rPr>
              <a:t>people.matter@vpsc.vic.gov.au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4822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D3171-CF61-43A9-B17A-90928AFD1F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7563"/>
            <a:ext cx="8204200" cy="930275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End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36511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7091-55C1-BCBE-9828-F5E4BC7BF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ea typeface="+mj-lt"/>
                <a:cs typeface="+mj-lt"/>
              </a:rPr>
              <a:t>What is the People matter survey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0FE73-20F9-2DDB-AD06-6BCE258C9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5" y="1884067"/>
            <a:ext cx="5659875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Your independent employee opinion survey run by the Victorian Public Sector Commission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Employees from Victorian public sector organisations can take part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>
                <a:ea typeface="+mn-lt"/>
                <a:cs typeface="+mn-lt"/>
              </a:rPr>
              <a:t>In 2022, 87,178 people (42% of all eligible </a:t>
            </a:r>
            <a:r>
              <a:rPr lang="en-AU" dirty="0">
                <a:ea typeface="+mn-lt"/>
                <a:cs typeface="+mn-lt"/>
              </a:rPr>
              <a:t>public sector employees) from 228 organisations completed the survey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/>
              <a:t>People matter helps your organisation better understand employee engagement to provide the best possible work environment for you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A3E34-39A7-166D-F1C4-A4B4EFA6D50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dirty="0">
                <a:ea typeface="+mn-lt"/>
                <a:cs typeface="+mn-lt"/>
              </a:rPr>
              <a:t>It asks questions about your experience of: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career development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diversity and inclusion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flexible working 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equal opportunity employment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manager support</a:t>
            </a: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wellbeing</a:t>
            </a: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workplace culture.</a:t>
            </a:r>
          </a:p>
          <a:p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382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do the People matter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C7C7-D11E-4EDE-947B-271805802E3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125" y="1884067"/>
            <a:ext cx="5491875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Your organisation will use the survey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support and listen to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gain valuable feedback on your workplace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find out what it’s doing well and where it needs to focus on improvement to support your wellbeing.</a:t>
            </a:r>
          </a:p>
          <a:p>
            <a:r>
              <a:rPr lang="en-AU" dirty="0">
                <a:ea typeface="+mn-lt"/>
                <a:cs typeface="+mn-lt"/>
              </a:rPr>
              <a:t>Your organisation's survey results are: </a:t>
            </a:r>
          </a:p>
          <a:p>
            <a:pPr marL="285750" indent="-285750">
              <a:buChar char="•"/>
            </a:pPr>
            <a:r>
              <a:rPr lang="en-AU" dirty="0">
                <a:ea typeface="+mn-lt"/>
                <a:cs typeface="+mn-lt"/>
              </a:rPr>
              <a:t>benchmarked within your organisation, and with similar organisations across the public sector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ea typeface="+mn-lt"/>
                <a:cs typeface="+mn-lt"/>
              </a:rPr>
              <a:t>publicly released on the Commission's website to promote transparency on the strengths of organisations and where they can improve.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56DCE8-A4E0-4A93-9ABA-8AD53131134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52000" y="1884067"/>
            <a:ext cx="5500597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Why your opinion matters: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your responses help shape important decisions in your organisation and the Victorian public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you’ll be asked how well our public sector values are practiced across your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it’s a safe and anonymous way for you to tell your organisation what you think about your workplace experience.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331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What’s new in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C7C7-D11E-4EDE-947B-271805802E3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125" y="1880812"/>
            <a:ext cx="5491875" cy="44992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Features of the 2023 survey: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new questions supporting </a:t>
            </a:r>
            <a:r>
              <a:rPr lang="en-AU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Gender Equality Act 2020 audit and reporting requirements</a:t>
            </a:r>
            <a:r>
              <a:rPr lang="en-AU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improved question wording.</a:t>
            </a:r>
          </a:p>
          <a:p>
            <a:endParaRPr lang="en-AU" dirty="0"/>
          </a:p>
          <a:p>
            <a:r>
              <a:rPr lang="en-AU" dirty="0"/>
              <a:t>You can: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access the survey via weblink or QR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use your mobile to complete the survey.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56DCE8-A4E0-4A93-9ABA-8AD53131134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52000" y="1880812"/>
            <a:ext cx="5500597" cy="44992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Key dates: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survey runs from 16 October to 3 November 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reports available to your organisation from late November 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The survey should take 15 minutes to complete.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733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8AA26-2A32-4D8E-86E6-2ACCA0DB2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25" y="2350999"/>
            <a:ext cx="6362578" cy="925014"/>
          </a:xfrm>
        </p:spPr>
        <p:txBody>
          <a:bodyPr/>
          <a:lstStyle/>
          <a:p>
            <a:r>
              <a:rPr lang="en-AU" dirty="0"/>
              <a:t>Privacy and anonymity</a:t>
            </a:r>
          </a:p>
        </p:txBody>
      </p:sp>
    </p:spTree>
    <p:extLst>
      <p:ext uri="{BB962C8B-B14F-4D97-AF65-F5344CB8AC3E}">
        <p14:creationId xmlns:p14="http://schemas.microsoft.com/office/powerpoint/2010/main" val="87969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937A9-EFD4-4C8D-95B5-5BD9DEEFB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questions do we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6B461-5025-4EDB-AF37-11CF117D7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The survey will ask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about where you work in your organisation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about you, such as age and other demographic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about your employment, such as management responsibility and salary.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77CCB-C90D-4699-AE95-26BCE52D86D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b="0" i="0" dirty="0">
                <a:solidFill>
                  <a:srgbClr val="000000"/>
                </a:solidFill>
                <a:effectLst/>
                <a:latin typeface="VIC"/>
              </a:rPr>
              <a:t>We understand your answers to many of these questions are personal and private.</a:t>
            </a:r>
          </a:p>
          <a:p>
            <a:endParaRPr lang="en-AU" dirty="0">
              <a:solidFill>
                <a:srgbClr val="000000"/>
              </a:solidFill>
              <a:latin typeface="VIC"/>
            </a:endParaRPr>
          </a:p>
          <a:p>
            <a:r>
              <a:rPr lang="en-AU" b="0" i="0" dirty="0">
                <a:solidFill>
                  <a:srgbClr val="000000"/>
                </a:solidFill>
                <a:effectLst/>
                <a:latin typeface="VIC"/>
              </a:rPr>
              <a:t>Which is why </a:t>
            </a:r>
            <a:r>
              <a:rPr lang="en-AU" dirty="0">
                <a:solidFill>
                  <a:srgbClr val="000000"/>
                </a:solidFill>
                <a:latin typeface="VIC"/>
              </a:rPr>
              <a:t>when you do the survey, we protect your anonymity and </a:t>
            </a:r>
            <a:r>
              <a:rPr lang="en-AU" dirty="0">
                <a:solidFill>
                  <a:srgbClr val="000000"/>
                </a:solidFill>
                <a:latin typeface="VIC"/>
                <a:hlinkClick r:id="rId2"/>
              </a:rPr>
              <a:t>privacy rights</a:t>
            </a:r>
            <a:r>
              <a:rPr lang="en-AU" dirty="0">
                <a:solidFill>
                  <a:srgbClr val="000000"/>
                </a:solidFill>
                <a:latin typeface="VIC"/>
              </a:rPr>
              <a:t> in line with the </a:t>
            </a:r>
            <a:r>
              <a:rPr lang="en-AU" dirty="0">
                <a:solidFill>
                  <a:srgbClr val="000000"/>
                </a:solidFill>
                <a:latin typeface="VIC"/>
                <a:hlinkClick r:id="rId3"/>
              </a:rPr>
              <a:t>Privacy and Data Protection Act 2014</a:t>
            </a:r>
            <a:r>
              <a:rPr lang="en-AU" dirty="0">
                <a:solidFill>
                  <a:srgbClr val="000000"/>
                </a:solidFill>
                <a:latin typeface="VIC"/>
              </a:rPr>
              <a:t> and the </a:t>
            </a:r>
            <a:r>
              <a:rPr lang="en-AU" dirty="0">
                <a:solidFill>
                  <a:srgbClr val="000000"/>
                </a:solidFill>
                <a:latin typeface="VIC"/>
                <a:hlinkClick r:id="rId4"/>
              </a:rPr>
              <a:t>Health Records Act 2001</a:t>
            </a:r>
            <a:r>
              <a:rPr lang="en-AU" dirty="0">
                <a:solidFill>
                  <a:srgbClr val="000000"/>
                </a:solidFill>
                <a:latin typeface="VIC"/>
              </a:rPr>
              <a:t>. </a:t>
            </a:r>
            <a:endParaRPr lang="en-AU" dirty="0"/>
          </a:p>
          <a:p>
            <a:endParaRPr lang="en-AU" dirty="0">
              <a:latin typeface="VIC"/>
            </a:endParaRPr>
          </a:p>
        </p:txBody>
      </p:sp>
    </p:spTree>
    <p:extLst>
      <p:ext uri="{BB962C8B-B14F-4D97-AF65-F5344CB8AC3E}">
        <p14:creationId xmlns:p14="http://schemas.microsoft.com/office/powerpoint/2010/main" val="3254014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 ask about where you work in your organisation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C7C7-D11E-4EDE-947B-271805802E3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658065" y="1924595"/>
            <a:ext cx="2110807" cy="4409238"/>
          </a:xfrm>
        </p:spPr>
        <p:txBody>
          <a:bodyPr/>
          <a:lstStyle/>
          <a:p>
            <a:r>
              <a:rPr lang="en-AU" b="1" dirty="0">
                <a:solidFill>
                  <a:schemeClr val="tx2"/>
                </a:solidFill>
                <a:latin typeface="+mj-lt"/>
              </a:rPr>
              <a:t>What do we ask?</a:t>
            </a:r>
          </a:p>
          <a:p>
            <a:r>
              <a:rPr lang="en-AU" dirty="0"/>
              <a:t>We ask for your: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Division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Region/section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Branch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CA3F79-E7ED-4BBF-8C5A-439CE8F2B6BD}"/>
              </a:ext>
            </a:extLst>
          </p:cNvPr>
          <p:cNvSpPr txBox="1">
            <a:spLocks/>
          </p:cNvSpPr>
          <p:nvPr/>
        </p:nvSpPr>
        <p:spPr>
          <a:xfrm>
            <a:off x="8210550" y="1924595"/>
            <a:ext cx="3533324" cy="44092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>
                <a:solidFill>
                  <a:schemeClr val="tx2"/>
                </a:solidFill>
                <a:latin typeface="+mj-lt"/>
              </a:rPr>
              <a:t>Why do we ask?</a:t>
            </a:r>
          </a:p>
          <a:p>
            <a:r>
              <a:rPr lang="en-AU" dirty="0"/>
              <a:t>To help your organisation improve, it's important to know what team you work in. </a:t>
            </a:r>
          </a:p>
          <a:p>
            <a:r>
              <a:rPr lang="en-AU"/>
              <a:t>This will help your leadership assess and respond to risks </a:t>
            </a:r>
            <a:r>
              <a:rPr lang="en-AU" dirty="0"/>
              <a:t>and issues across the organisation.</a:t>
            </a:r>
          </a:p>
          <a:p>
            <a:endParaRPr lang="en-AU" dirty="0"/>
          </a:p>
          <a:p>
            <a:endParaRPr lang="en-AU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Example of survey questions. The survey asks for your division, department, function, region/section, area, branch.">
            <a:extLst>
              <a:ext uri="{FF2B5EF4-FFF2-40B4-BE49-F238E27FC236}">
                <a16:creationId xmlns:a16="http://schemas.microsoft.com/office/drawing/2014/main" id="{F1470CCB-EB37-4764-B75C-34D9E1548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51" y="1924595"/>
            <a:ext cx="4597636" cy="446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10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 ask questions about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56DCE8-A4E0-4A93-9ABA-8AD53131134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43280" y="1874355"/>
            <a:ext cx="5500595" cy="44543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b="1" dirty="0">
                <a:solidFill>
                  <a:schemeClr val="tx2"/>
                </a:solidFill>
              </a:rPr>
              <a:t>Why do we ask?</a:t>
            </a:r>
          </a:p>
          <a:p>
            <a:r>
              <a:rPr lang="en-AU" dirty="0"/>
              <a:t>Organisations use this data to improve diversity and inclusion in the public sector.</a:t>
            </a:r>
          </a:p>
          <a:p>
            <a:r>
              <a:rPr lang="en-AU" dirty="0"/>
              <a:t>This can include things like how we support equal opportunity, reduce discrimination and promote fairer recruitment.</a:t>
            </a:r>
          </a:p>
          <a:p>
            <a:r>
              <a:rPr lang="en-AU" dirty="0"/>
              <a:t>The data is used to support the work of organisations such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Gender Equality Commission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Victorian Multicultural Commission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Victorian Equal Opportunity and Human Rights Commission,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Office for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Commission for LGBTIQ+ Communities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E74696A-DB2D-4CC2-A2D7-286BFBF3FA76}"/>
              </a:ext>
            </a:extLst>
          </p:cNvPr>
          <p:cNvSpPr txBox="1">
            <a:spLocks/>
          </p:cNvSpPr>
          <p:nvPr/>
        </p:nvSpPr>
        <p:spPr>
          <a:xfrm>
            <a:off x="448125" y="1858736"/>
            <a:ext cx="5500597" cy="44543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>
                <a:solidFill>
                  <a:schemeClr val="tx2"/>
                </a:solidFill>
              </a:rPr>
              <a:t>What do we ask?</a:t>
            </a:r>
          </a:p>
          <a:p>
            <a:r>
              <a:rPr lang="en-AU" dirty="0"/>
              <a:t>We ask: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about your age, gender and sexuality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if you identify as a person with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about your cultural identity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if you identify as </a:t>
            </a:r>
            <a:r>
              <a:rPr lang="en-AU"/>
              <a:t>Aboriginal</a:t>
            </a:r>
            <a:r>
              <a:rPr lang="en-AU" dirty="0"/>
              <a:t> and/or Torres Strait Islander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where in Victoria you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how you are employed and for how long.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0103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2FC12-691E-4421-8050-6C4686B4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we protect your privacy and anonymity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E6F52-7033-473D-B36D-E9223F4CE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AU" b="1" i="0" dirty="0">
                <a:solidFill>
                  <a:srgbClr val="00573F"/>
                </a:solidFill>
                <a:effectLst/>
                <a:latin typeface="VIC" panose="020B0604020202020204" charset="0"/>
              </a:rPr>
              <a:t>Your answers are anonymous</a:t>
            </a:r>
          </a:p>
          <a:p>
            <a:pPr algn="l"/>
            <a:r>
              <a:rPr lang="en-AU" b="0" i="0" dirty="0">
                <a:solidFill>
                  <a:srgbClr val="000000"/>
                </a:solidFill>
                <a:effectLst/>
                <a:latin typeface="VIC" panose="020B0604020202020204" charset="0"/>
              </a:rPr>
              <a:t>Be confident to tell us about your experiences in your organisation.</a:t>
            </a:r>
          </a:p>
          <a:p>
            <a:r>
              <a:rPr lang="en-AU" b="0" i="0" dirty="0">
                <a:solidFill>
                  <a:srgbClr val="000000"/>
                </a:solidFill>
                <a:effectLst/>
                <a:latin typeface="VIC"/>
              </a:rPr>
              <a:t>Our </a:t>
            </a:r>
            <a:r>
              <a:rPr lang="en-AU" dirty="0">
                <a:solidFill>
                  <a:srgbClr val="000000"/>
                </a:solidFill>
                <a:latin typeface="VIC"/>
              </a:rPr>
              <a:t>data rules</a:t>
            </a:r>
            <a:r>
              <a:rPr lang="en-AU" b="0" i="0" dirty="0">
                <a:solidFill>
                  <a:srgbClr val="000000"/>
                </a:solidFill>
                <a:effectLst/>
                <a:latin typeface="VIC"/>
              </a:rPr>
              <a:t> stop you being identified when we ask things about you, such as your age, gender and cultural identity.</a:t>
            </a:r>
          </a:p>
          <a:p>
            <a:pPr algn="l"/>
            <a:r>
              <a:rPr lang="en-AU" b="1" i="0" dirty="0">
                <a:solidFill>
                  <a:srgbClr val="00573F"/>
                </a:solidFill>
                <a:effectLst/>
                <a:latin typeface="VIC" panose="020B0604020202020204" charset="0"/>
              </a:rPr>
              <a:t>We send you an anonymous survey link</a:t>
            </a:r>
          </a:p>
          <a:p>
            <a:pPr algn="l"/>
            <a:r>
              <a:rPr lang="en-AU" b="0" i="0" dirty="0">
                <a:solidFill>
                  <a:srgbClr val="000000"/>
                </a:solidFill>
                <a:effectLst/>
                <a:latin typeface="VIC" panose="020B0604020202020204" charset="0"/>
              </a:rPr>
              <a:t>Everyone uses the same anonymous link to take part in the survey.</a:t>
            </a:r>
          </a:p>
          <a:p>
            <a:pPr algn="l"/>
            <a:r>
              <a:rPr lang="en-AU" b="1" i="0" dirty="0">
                <a:solidFill>
                  <a:srgbClr val="00573F"/>
                </a:solidFill>
                <a:effectLst/>
                <a:latin typeface="VIC" panose="020B0604020202020204" charset="0"/>
              </a:rPr>
              <a:t>We de-identify all data your organisation gets</a:t>
            </a:r>
          </a:p>
          <a:p>
            <a:pPr algn="l"/>
            <a:r>
              <a:rPr lang="en-AU" b="0" i="0" dirty="0">
                <a:solidFill>
                  <a:srgbClr val="000000"/>
                </a:solidFill>
                <a:effectLst/>
                <a:latin typeface="VIC"/>
              </a:rPr>
              <a:t>We don't collect your name, date of birth or employee ID. </a:t>
            </a:r>
          </a:p>
          <a:p>
            <a:pPr algn="l"/>
            <a:endParaRPr lang="en-AU" b="0" i="0" dirty="0">
              <a:solidFill>
                <a:srgbClr val="000000"/>
              </a:solidFill>
              <a:effectLst/>
              <a:latin typeface="VIC" panose="020B060402020202020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11D5C-9D8E-45E6-BB80-949940B49EC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AU" b="1" i="0" dirty="0">
                <a:solidFill>
                  <a:srgbClr val="00573F"/>
                </a:solidFill>
                <a:effectLst/>
                <a:latin typeface="VIC" panose="020B0604020202020204" charset="0"/>
              </a:rPr>
              <a:t>We separate open-text responses from other data</a:t>
            </a:r>
          </a:p>
          <a:p>
            <a:r>
              <a:rPr lang="en-AU" b="0" i="0">
                <a:solidFill>
                  <a:srgbClr val="000000"/>
                </a:solidFill>
                <a:effectLst/>
                <a:latin typeface="VIC"/>
              </a:rPr>
              <a:t>Your organisation won’t know </a:t>
            </a:r>
            <a:r>
              <a:rPr lang="en-AU">
                <a:solidFill>
                  <a:srgbClr val="000000"/>
                </a:solidFill>
                <a:latin typeface="VIC"/>
              </a:rPr>
              <a:t>you</a:t>
            </a:r>
            <a:r>
              <a:rPr lang="en-AU" b="0" i="0">
                <a:solidFill>
                  <a:srgbClr val="000000"/>
                </a:solidFill>
                <a:effectLst/>
                <a:latin typeface="VIC"/>
              </a:rPr>
              <a:t> </a:t>
            </a:r>
            <a:r>
              <a:rPr lang="en-AU">
                <a:solidFill>
                  <a:srgbClr val="000000"/>
                </a:solidFill>
                <a:latin typeface="VIC"/>
              </a:rPr>
              <a:t>made </a:t>
            </a:r>
            <a:r>
              <a:rPr lang="en-AU" b="0" i="0">
                <a:solidFill>
                  <a:srgbClr val="000000"/>
                </a:solidFill>
                <a:effectLst/>
                <a:latin typeface="VIC"/>
              </a:rPr>
              <a:t>the comments</a:t>
            </a:r>
            <a:r>
              <a:rPr lang="en-AU">
                <a:solidFill>
                  <a:srgbClr val="000000"/>
                </a:solidFill>
                <a:latin typeface="VIC"/>
              </a:rPr>
              <a:t>.</a:t>
            </a:r>
            <a:r>
              <a:rPr lang="en-AU" b="0" i="0">
                <a:solidFill>
                  <a:srgbClr val="000000"/>
                </a:solidFill>
                <a:effectLst/>
                <a:latin typeface="VIC"/>
              </a:rPr>
              <a:t> </a:t>
            </a:r>
          </a:p>
          <a:p>
            <a:pPr algn="l"/>
            <a:r>
              <a:rPr lang="en-AU" b="1" i="0" dirty="0">
                <a:solidFill>
                  <a:srgbClr val="00573F"/>
                </a:solidFill>
                <a:effectLst/>
                <a:latin typeface="VIC" panose="020B0604020202020204" charset="0"/>
              </a:rPr>
              <a:t>We never publish individual survey responses</a:t>
            </a:r>
          </a:p>
          <a:p>
            <a:pPr algn="l"/>
            <a:r>
              <a:rPr lang="en-AU" b="0" i="0" dirty="0">
                <a:solidFill>
                  <a:srgbClr val="000000"/>
                </a:solidFill>
                <a:effectLst/>
                <a:latin typeface="VIC" panose="020B0604020202020204" charset="0"/>
              </a:rPr>
              <a:t>This means your organisation can’t identify you when we report on the data.</a:t>
            </a:r>
          </a:p>
          <a:p>
            <a:pPr algn="l"/>
            <a:r>
              <a:rPr lang="en-AU" b="1" i="0">
                <a:solidFill>
                  <a:srgbClr val="00573F"/>
                </a:solidFill>
                <a:effectLst/>
                <a:latin typeface="VIC"/>
              </a:rPr>
              <a:t>We limit the data organisations get</a:t>
            </a:r>
          </a:p>
          <a:p>
            <a:r>
              <a:rPr lang="en-AU" b="0" i="0">
                <a:solidFill>
                  <a:srgbClr val="000000"/>
                </a:solidFill>
                <a:effectLst/>
                <a:latin typeface="VIC"/>
              </a:rPr>
              <a:t>If fewer than 30 people in your </a:t>
            </a:r>
            <a:r>
              <a:rPr lang="en-AU">
                <a:solidFill>
                  <a:srgbClr val="000000"/>
                </a:solidFill>
                <a:latin typeface="VIC"/>
              </a:rPr>
              <a:t>whole organisation</a:t>
            </a:r>
            <a:r>
              <a:rPr lang="en-AU" b="0" i="0">
                <a:solidFill>
                  <a:srgbClr val="000000"/>
                </a:solidFill>
                <a:effectLst/>
                <a:latin typeface="VIC"/>
              </a:rPr>
              <a:t> do the survey, we don’t </a:t>
            </a:r>
            <a:r>
              <a:rPr lang="en-AU">
                <a:solidFill>
                  <a:srgbClr val="000000"/>
                </a:solidFill>
                <a:latin typeface="VIC"/>
              </a:rPr>
              <a:t>give a breakdown by any demographic group of how many people did the survey. </a:t>
            </a:r>
            <a:endParaRPr lang="en-AU"/>
          </a:p>
          <a:p>
            <a:endParaRPr lang="en-AU" dirty="0">
              <a:solidFill>
                <a:srgbClr val="000000"/>
              </a:solidFill>
              <a:latin typeface="VIC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608455"/>
      </p:ext>
    </p:extLst>
  </p:cSld>
  <p:clrMapOvr>
    <a:masterClrMapping/>
  </p:clrMapOvr>
</p:sld>
</file>

<file path=ppt/theme/theme1.xml><?xml version="1.0" encoding="utf-8"?>
<a:theme xmlns:a="http://schemas.openxmlformats.org/drawingml/2006/main" name="VPSC Theme">
  <a:themeElements>
    <a:clrScheme name="VPSC">
      <a:dk1>
        <a:srgbClr val="000000"/>
      </a:dk1>
      <a:lt1>
        <a:srgbClr val="FFFFFF"/>
      </a:lt1>
      <a:dk2>
        <a:srgbClr val="00573F"/>
      </a:dk2>
      <a:lt2>
        <a:srgbClr val="FFFFFF"/>
      </a:lt2>
      <a:accent1>
        <a:srgbClr val="007B4B"/>
      </a:accent1>
      <a:accent2>
        <a:srgbClr val="78BE20"/>
      </a:accent2>
      <a:accent3>
        <a:srgbClr val="642667"/>
      </a:accent3>
      <a:accent4>
        <a:srgbClr val="00B2A9"/>
      </a:accent4>
      <a:accent5>
        <a:srgbClr val="004C97"/>
      </a:accent5>
      <a:accent6>
        <a:srgbClr val="201547"/>
      </a:accent6>
      <a:hlink>
        <a:srgbClr val="007B4B"/>
      </a:hlink>
      <a:folHlink>
        <a:srgbClr val="8B5C8D"/>
      </a:folHlink>
    </a:clrScheme>
    <a:fontScheme name="VPSC">
      <a:majorFont>
        <a:latin typeface="VIC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B6F897-8BBB-473E-B67F-DFC42B7C8F3D}" vid="{8F9021A4-5A08-49EB-AB43-2939A60773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86BFE39D32348940F0BBA78BB7A05" ma:contentTypeVersion="34" ma:contentTypeDescription="Create a new document." ma:contentTypeScope="" ma:versionID="5846023a3dd6087541fd4ef277d858b1">
  <xsd:schema xmlns:xsd="http://www.w3.org/2001/XMLSchema" xmlns:xs="http://www.w3.org/2001/XMLSchema" xmlns:p="http://schemas.microsoft.com/office/2006/metadata/properties" xmlns:ns1="http://schemas.microsoft.com/sharepoint/v3" xmlns:ns2="38a536d4-4969-4874-b8c1-7306a20628ca" xmlns:ns3="481b8075-6354-4763-b122-874eba13fc8c" targetNamespace="http://schemas.microsoft.com/office/2006/metadata/properties" ma:root="true" ma:fieldsID="41fecdc9abcfe244f1be65c534e3d1b6" ns1:_="" ns2:_="" ns3:_="">
    <xsd:import namespace="http://schemas.microsoft.com/sharepoint/v3"/>
    <xsd:import namespace="38a536d4-4969-4874-b8c1-7306a20628ca"/>
    <xsd:import namespace="481b8075-6354-4763-b122-874eba13fc8c"/>
    <xsd:element name="properties">
      <xsd:complexType>
        <xsd:sequence>
          <xsd:element name="documentManagement">
            <xsd:complexType>
              <xsd:all>
                <xsd:element ref="ns2:Access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TaxCatchAll" minOccurs="0"/>
                <xsd:element ref="ns1:_dlc_Exempt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Project_x0020_priority" minOccurs="0"/>
                <xsd:element ref="ns3:Project_x0020_team" minOccurs="0"/>
                <xsd:element ref="ns3:n2a72e1f350b45e79622c07bf6038807" minOccurs="0"/>
                <xsd:element ref="ns2:Recordlifespan" minOccurs="0"/>
                <xsd:element ref="ns2:Calculated_x0020_record_x0020_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4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536d4-4969-4874-b8c1-7306a20628ca" elementFormDefault="qualified">
    <xsd:import namespace="http://schemas.microsoft.com/office/2006/documentManagement/types"/>
    <xsd:import namespace="http://schemas.microsoft.com/office/infopath/2007/PartnerControls"/>
    <xsd:element name="Access" ma:index="8" nillable="true" ma:displayName="Access" ma:format="Dropdown" ma:list="UserInfo" ma:SharePointGroup="0" ma:internalName="Acces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292314e-c97d-49c1-8ae7-4cb6e1c4f9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Recordlifespan" ma:index="26" nillable="true" ma:displayName="Record lifespan" ma:description="How long we must retain the record until it can be destroyed." ma:internalName="Recordlifespan">
      <xsd:simpleType>
        <xsd:restriction base="dms:Text">
          <xsd:maxLength value="255"/>
        </xsd:restriction>
      </xsd:simpleType>
    </xsd:element>
    <xsd:element name="Calculated_x0020_record_x0020_date" ma:index="27" nillable="true" ma:displayName="Calculated record date" ma:format="DateOnly" ma:internalName="Calculated_x0020_record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b8075-6354-4763-b122-874eba13fc8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3" nillable="true" ma:displayName="Taxonomy Catch All Column" ma:hidden="true" ma:list="{651026f4-44f0-443b-ae64-5914f11717ba}" ma:internalName="TaxCatchAll" ma:showField="CatchAllData" ma:web="481b8075-6354-4763-b122-874eba13fc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ject_x0020_priority" ma:index="22" nillable="true" ma:displayName="Project priority" ma:description="Which of the Commission's strategic priority does this work contribute to." ma:format="Dropdown" ma:internalName="Project_x0020_priority">
      <xsd:simpleType>
        <xsd:restriction base="dms:Choice">
          <xsd:enumeration value="Promote workforce reform"/>
          <xsd:enumeration value="Support a positive employee experience"/>
          <xsd:enumeration value="Develop outstanding leadership and stewardship"/>
          <xsd:enumeration value="Promote public trust"/>
          <xsd:enumeration value="Commission administration"/>
        </xsd:restriction>
      </xsd:simpleType>
    </xsd:element>
    <xsd:element name="Project_x0020_team" ma:index="23" nillable="true" ma:displayName="Project team" ma:description="Teams in the Commission who are involved in this project." ma:format="Dropdown" ma:internalName="Project_x0020_tea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Office of the Commissioner"/>
                    <xsd:enumeration value="Office of the Deputy Commissioner"/>
                    <xsd:enumeration value="Governance and corporate"/>
                    <xsd:enumeration value="Communications and engagement"/>
                    <xsd:enumeration value="Digital experience and content design"/>
                    <xsd:enumeration value="Policy and programs"/>
                    <xsd:enumeration value="VPS Academy and equity"/>
                    <xsd:enumeration value="Workforce mobility"/>
                    <xsd:enumeration value="Equity and inclusion"/>
                    <xsd:enumeration value="Leadership skills and development"/>
                    <xsd:enumeration value="Workforce policy and administration"/>
                    <xsd:enumeration value="Workforce policy and strategy"/>
                    <xsd:enumeration value="Innovation and incubation"/>
                    <xsd:enumeration value="Integrity and data insights"/>
                    <xsd:enumeration value="Insights and advisory"/>
                    <xsd:enumeration value="Data and reporting"/>
                    <xsd:enumeration value="Analytics"/>
                    <xsd:enumeration value="Integrity and oversight"/>
                    <xsd:enumeration value="Integrity standards research and advisory"/>
                    <xsd:enumeration value="Executive classification framework implementation"/>
                    <xsd:enumeration value="Advisory and reviews"/>
                    <xsd:enumeration value="Technology and information management"/>
                    <xsd:enumeration value="Managed talent platforms and products"/>
                    <xsd:enumeration value="Data systems and data management"/>
                    <xsd:enumeration value="Information management privacy and security"/>
                    <xsd:enumeration value="Change management governance and strategy"/>
                  </xsd:restriction>
                </xsd:simpleType>
              </xsd:element>
            </xsd:sequence>
          </xsd:extension>
        </xsd:complexContent>
      </xsd:complexType>
    </xsd:element>
    <xsd:element name="n2a72e1f350b45e79622c07bf6038807" ma:index="25" nillable="true" ma:taxonomy="true" ma:internalName="n2a72e1f350b45e79622c07bf6038807" ma:taxonomyFieldName="Topic" ma:displayName="Topic" ma:default="" ma:fieldId="{72a72e1f-350b-45e7-9622-c07bf6038807}" ma:taxonomyMulti="true" ma:sspId="9292314e-c97d-49c1-8ae7-4cb6e1c4f97c" ma:termSetId="0f22d80d-9c74-4a32-bd71-2e45af5f2a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38a536d4-4969-4874-b8c1-7306a20628ca" xsi:nil="true"/>
    <SharedWithUsers xmlns="481b8075-6354-4763-b122-874eba13fc8c">
      <UserInfo>
        <DisplayName>Staphenie S Yau (VPSC)</DisplayName>
        <AccountId>14</AccountId>
        <AccountType/>
      </UserInfo>
      <UserInfo>
        <DisplayName>Sarah Gruner (VPSC)</DisplayName>
        <AccountId>565</AccountId>
        <AccountType/>
      </UserInfo>
    </SharedWithUsers>
    <TaxCatchAll xmlns="481b8075-6354-4763-b122-874eba13fc8c" xsi:nil="true"/>
    <lcf76f155ced4ddcb4097134ff3c332f xmlns="38a536d4-4969-4874-b8c1-7306a20628ca">
      <Terms xmlns="http://schemas.microsoft.com/office/infopath/2007/PartnerControls"/>
    </lcf76f155ced4ddcb4097134ff3c332f>
    <n2a72e1f350b45e79622c07bf6038807 xmlns="481b8075-6354-4763-b122-874eba13fc8c">
      <Terms xmlns="http://schemas.microsoft.com/office/infopath/2007/PartnerControls"/>
    </n2a72e1f350b45e79622c07bf6038807>
    <Access xmlns="38a536d4-4969-4874-b8c1-7306a20628ca">
      <UserInfo>
        <DisplayName/>
        <AccountId xsi:nil="true"/>
        <AccountType/>
      </UserInfo>
    </Access>
    <Recordlifespan xmlns="38a536d4-4969-4874-b8c1-7306a20628ca" xsi:nil="true"/>
    <Project_x0020_team xmlns="481b8075-6354-4763-b122-874eba13fc8c" xsi:nil="true"/>
    <Project_x0020_priority xmlns="481b8075-6354-4763-b122-874eba13fc8c" xsi:nil="true"/>
    <Calculated_x0020_record_x0020_date xmlns="38a536d4-4969-4874-b8c1-7306a20628ca" xsi:nil="true"/>
    <_dlc_DocId xmlns="481b8075-6354-4763-b122-874eba13fc8c">YH7T4RPZDFWT-1837701007-7757</_dlc_DocId>
    <_dlc_DocIdUrl xmlns="481b8075-6354-4763-b122-874eba13fc8c">
      <Url>https://vicgov.sharepoint.com/sites/vpsc/_layouts/15/DocIdRedir.aspx?ID=YH7T4RPZDFWT-1837701007-7757</Url>
      <Description>YH7T4RPZDFWT-1837701007-7757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PolicyAudit" staticId="0x010100EB086BFE39D32348940F0BBA78BB7A05|1757814118" UniqueId="fe080e20-062f-4223-bc38-be0b38d90502">
      <p:Name>Auditing</p:Name>
      <p:Description>Audits user actions on documents and list items to the Audit Log.</p:Description>
      <p:CustomData>
        <Audit>
          <Update/>
          <CheckInOut/>
          <MoveCopy/>
          <DeleteRestore/>
        </Audit>
      </p:CustomData>
    </p:PolicyItem>
  </p:PolicyItems>
</p:Policy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8C2EFE-A69B-42B9-8944-B6619B1DDF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8a536d4-4969-4874-b8c1-7306a20628ca"/>
    <ds:schemaRef ds:uri="481b8075-6354-4763-b122-874eba13fc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3963B9-7192-4206-8C1E-4B7D7E9DA696}">
  <ds:schemaRefs>
    <ds:schemaRef ds:uri="http://schemas.microsoft.com/office/2006/documentManagement/types"/>
    <ds:schemaRef ds:uri="http://schemas.microsoft.com/office/infopath/2007/PartnerControls"/>
    <ds:schemaRef ds:uri="d6d5de1b-4321-427c-8d47-c02dce01825d"/>
    <ds:schemaRef ds:uri="http://purl.org/dc/elements/1.1/"/>
    <ds:schemaRef ds:uri="http://schemas.microsoft.com/office/2006/metadata/properties"/>
    <ds:schemaRef ds:uri="c3b0f148-0ec6-4a74-be8d-1487d01743bd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38a536d4-4969-4874-b8c1-7306a20628ca"/>
    <ds:schemaRef ds:uri="481b8075-6354-4763-b122-874eba13fc8c"/>
  </ds:schemaRefs>
</ds:datastoreItem>
</file>

<file path=customXml/itemProps3.xml><?xml version="1.0" encoding="utf-8"?>
<ds:datastoreItem xmlns:ds="http://schemas.openxmlformats.org/officeDocument/2006/customXml" ds:itemID="{C763C735-D1A4-4947-AFBF-D896B2D0F2F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554D235-7D8E-4235-A6CE-8F1C489CF209}">
  <ds:schemaRefs>
    <ds:schemaRef ds:uri="office.server.policy"/>
  </ds:schemaRefs>
</ds:datastoreItem>
</file>

<file path=customXml/itemProps5.xml><?xml version="1.0" encoding="utf-8"?>
<ds:datastoreItem xmlns:ds="http://schemas.openxmlformats.org/officeDocument/2006/customXml" ds:itemID="{FCC5787D-6001-40D8-99CE-84DFCE9F55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145</TotalTime>
  <Words>1059</Words>
  <Application>Microsoft Office PowerPoint</Application>
  <PresentationFormat>Widescreen</PresentationFormat>
  <Paragraphs>126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VPSC Theme</vt:lpstr>
      <vt:lpstr>PowerPoint Presentation</vt:lpstr>
      <vt:lpstr>What is the People matter survey </vt:lpstr>
      <vt:lpstr>Why do the People matter survey</vt:lpstr>
      <vt:lpstr>What’s new in 2023</vt:lpstr>
      <vt:lpstr>Privacy and anonymity</vt:lpstr>
      <vt:lpstr>What questions do we ask</vt:lpstr>
      <vt:lpstr>We ask about where you work in your organisation</vt:lpstr>
      <vt:lpstr>We ask questions about you</vt:lpstr>
      <vt:lpstr>How we protect your privacy and anonymity</vt:lpstr>
      <vt:lpstr>'I’m being asked for my age, my salary, my team, my gender, and a whole lot more. Will I identify myself?'</vt:lpstr>
      <vt:lpstr>Data collection</vt:lpstr>
      <vt:lpstr>Find out more</vt:lpstr>
      <vt:lpstr>End of presentation</vt:lpstr>
    </vt:vector>
  </TitlesOfParts>
  <Company>Victorian Public Sector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People matter survey wellbeing check 2022</dc:title>
  <dc:subject>Overview of the People matter survey wellbeing check 2022</dc:subject>
  <dc:creator>Victorian Public Sector Commission</dc:creator>
  <cp:lastModifiedBy>Nicole Ives (VPSC)</cp:lastModifiedBy>
  <cp:revision>350</cp:revision>
  <cp:lastPrinted>2019-10-07T23:38:14Z</cp:lastPrinted>
  <dcterms:created xsi:type="dcterms:W3CDTF">2022-04-26T04:40:29Z</dcterms:created>
  <dcterms:modified xsi:type="dcterms:W3CDTF">2023-07-05T23:10:54Z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0x010100EB086BFE39D32348940F0BBA78BB7A05</vt:lpwstr>
  </property>
  <property fmtid="{D5CDD505-2E9C-101B-9397-08002B2CF9AE}" pid="3" name="Order">
    <vt:r8>293800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  <property fmtid="{D5CDD505-2E9C-101B-9397-08002B2CF9AE}" pid="8" name="MSIP_Label_7158ebbd-6c5e-441f-bfc9-4eb8c11e3978_Enabled">
    <vt:lpwstr>true</vt:lpwstr>
  </property>
  <property fmtid="{D5CDD505-2E9C-101B-9397-08002B2CF9AE}" pid="9" name="MSIP_Label_7158ebbd-6c5e-441f-bfc9-4eb8c11e3978_SetDate">
    <vt:lpwstr>2023-06-14T23:37:46Z</vt:lpwstr>
  </property>
  <property fmtid="{D5CDD505-2E9C-101B-9397-08002B2CF9AE}" pid="10" name="MSIP_Label_7158ebbd-6c5e-441f-bfc9-4eb8c11e3978_Method">
    <vt:lpwstr>Privileged</vt:lpwstr>
  </property>
  <property fmtid="{D5CDD505-2E9C-101B-9397-08002B2CF9AE}" pid="11" name="MSIP_Label_7158ebbd-6c5e-441f-bfc9-4eb8c11e3978_Name">
    <vt:lpwstr>7158ebbd-6c5e-441f-bfc9-4eb8c11e3978</vt:lpwstr>
  </property>
  <property fmtid="{D5CDD505-2E9C-101B-9397-08002B2CF9AE}" pid="12" name="MSIP_Label_7158ebbd-6c5e-441f-bfc9-4eb8c11e3978_SiteId">
    <vt:lpwstr>722ea0be-3e1c-4b11-ad6f-9401d6856e24</vt:lpwstr>
  </property>
  <property fmtid="{D5CDD505-2E9C-101B-9397-08002B2CF9AE}" pid="13" name="MSIP_Label_7158ebbd-6c5e-441f-bfc9-4eb8c11e3978_ActionId">
    <vt:lpwstr>1ece9105-4899-4f20-a2b2-bb5cd4305be9</vt:lpwstr>
  </property>
  <property fmtid="{D5CDD505-2E9C-101B-9397-08002B2CF9AE}" pid="14" name="MSIP_Label_7158ebbd-6c5e-441f-bfc9-4eb8c11e3978_ContentBits">
    <vt:lpwstr>2</vt:lpwstr>
  </property>
  <property fmtid="{D5CDD505-2E9C-101B-9397-08002B2CF9AE}" pid="15" name="_dlc_DocIdItemGuid">
    <vt:lpwstr>2c511bad-a008-4072-8650-e608d7f3fe95</vt:lpwstr>
  </property>
  <property fmtid="{D5CDD505-2E9C-101B-9397-08002B2CF9AE}" pid="16" name="Topic">
    <vt:lpwstr/>
  </property>
</Properties>
</file>