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customXml/itemProps5.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comments/modernComment_19E_F333D9A9.xml" ContentType="application/vnd.ms-powerpoint.comments+xml"/>
  <Override PartName="/ppt/notesSlides/notesSlide1.xml" ContentType="application/vnd.openxmlformats-officedocument.presentationml.notesSlide+xml"/>
  <Override PartName="/ppt/notesSlides/notesSlide2.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75" r:id="rId6"/>
    <p:sldMasterId id="2147483715" r:id="rId7"/>
  </p:sldMasterIdLst>
  <p:notesMasterIdLst>
    <p:notesMasterId r:id="rId42"/>
  </p:notesMasterIdLst>
  <p:handoutMasterIdLst>
    <p:handoutMasterId r:id="rId43"/>
  </p:handoutMasterIdLst>
  <p:sldIdLst>
    <p:sldId id="284" r:id="rId8"/>
    <p:sldId id="306" r:id="rId9"/>
    <p:sldId id="331" r:id="rId10"/>
    <p:sldId id="361" r:id="rId11"/>
    <p:sldId id="319" r:id="rId12"/>
    <p:sldId id="359" r:id="rId13"/>
    <p:sldId id="360" r:id="rId14"/>
    <p:sldId id="413" r:id="rId15"/>
    <p:sldId id="414" r:id="rId16"/>
    <p:sldId id="415" r:id="rId17"/>
    <p:sldId id="428" r:id="rId18"/>
    <p:sldId id="333" r:id="rId19"/>
    <p:sldId id="379" r:id="rId20"/>
    <p:sldId id="381" r:id="rId21"/>
    <p:sldId id="382" r:id="rId22"/>
    <p:sldId id="367" r:id="rId23"/>
    <p:sldId id="385" r:id="rId24"/>
    <p:sldId id="369" r:id="rId25"/>
    <p:sldId id="380" r:id="rId26"/>
    <p:sldId id="376" r:id="rId27"/>
    <p:sldId id="370" r:id="rId28"/>
    <p:sldId id="343" r:id="rId29"/>
    <p:sldId id="386" r:id="rId30"/>
    <p:sldId id="375" r:id="rId31"/>
    <p:sldId id="374" r:id="rId32"/>
    <p:sldId id="363" r:id="rId33"/>
    <p:sldId id="429" r:id="rId34"/>
    <p:sldId id="354" r:id="rId35"/>
    <p:sldId id="372" r:id="rId36"/>
    <p:sldId id="384" r:id="rId37"/>
    <p:sldId id="377" r:id="rId38"/>
    <p:sldId id="357" r:id="rId39"/>
    <p:sldId id="362" r:id="rId40"/>
    <p:sldId id="298" r:id="rId41"/>
  </p:sldIdLst>
  <p:sldSz cx="12192000" cy="6858000"/>
  <p:notesSz cx="6807200" cy="9939338"/>
  <p:embeddedFontLst>
    <p:embeddedFont>
      <p:font typeface="VIC" panose="00000500000000000000" pitchFamily="2" charset="0"/>
      <p:regular r:id="rId44"/>
      <p:bold r:id="rId45"/>
      <p:italic r:id="rId46"/>
      <p:boldItalic r:id="rId47"/>
    </p:embeddedFont>
    <p:embeddedFont>
      <p:font typeface="VIC Medium" panose="00000600000000000000" pitchFamily="2" charset="0"/>
      <p:regular r:id="rId48"/>
    </p:embeddedFont>
    <p:embeddedFont>
      <p:font typeface="VIC SemiBold" panose="00000700000000000000" pitchFamily="2" charset="0"/>
      <p:bold r:id="rId49"/>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3EE14A06-8EE0-A26A-4F44-5A127D1E55A0}" name="Nicole Ives (VPSC)" initials="N(" userId="S::nicole.ives@vpsc.vic.gov.au::aa825b29-a951-4a97-8732-df49bad58499" providerId="AD"/>
  <p188:author id="{0271042F-0B84-9252-3300-A7E461CFF075}" name="Nick Logan (VPSC)" initials="NL(" userId="S::nick.logan@vpsc.vic.gov.au::1fee2986-cbbb-46a7-81ac-aac573f79fa5" providerId="AD"/>
  <p188:author id="{3CB5E73B-418B-74FA-F6AA-CDD78E9B0823}" name="Oscar Turner (VPSC)" initials="OT(" userId="S::oscar.turner@vpsc.vic.gov.au::1bf4ed72-9505-465c-a0af-bd5b6a6056bc" providerId="AD"/>
  <p188:author id="{FAF46AAB-0CAD-1500-1E8A-EBF55C7F626E}" name="Lachlan Brooks (VPSC)" initials="L(" userId="S::lachlan.brooks@vpsc.vic.gov.au::53fc7478-e585-4fb3-b54e-a0ca9e419fd4" providerId="AD"/>
  <p188:author id="{51D2DCCC-2587-A125-B0E7-31D644024848}" name="Katelyn Benetti (VPSC)" initials="K(" userId="S::katelyn.benetti@vpsc.vic.gov.au::1ee42b0f-6410-4078-bfbc-b0343b246e65" providerId="AD"/>
  <p188:author id="{4DCD44EB-B2A0-7AA5-F587-7328E5AEEC79}" name="Alastair Colman (VPSC)" initials="A(" userId="S::alastair.colman@vpsc.vic.gov.au::05349f9a-9ab6-4efb-8b08-c0369ebf2e7b"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Nicole Ives (VPSC)" initials="N(" lastIdx="4" clrIdx="0">
    <p:extLst>
      <p:ext uri="{19B8F6BF-5375-455C-9EA6-DF929625EA0E}">
        <p15:presenceInfo xmlns:p15="http://schemas.microsoft.com/office/powerpoint/2012/main" userId="S::nicole.ives@vpsc.vic.gov.au::aa825b29-a951-4a97-8732-df49bad58499" providerId="AD"/>
      </p:ext>
    </p:extLst>
  </p:cmAuthor>
  <p:cmAuthor id="2" name="Alastair Colman (VPSC)" initials="A(" lastIdx="1" clrIdx="1">
    <p:extLst>
      <p:ext uri="{19B8F6BF-5375-455C-9EA6-DF929625EA0E}">
        <p15:presenceInfo xmlns:p15="http://schemas.microsoft.com/office/powerpoint/2012/main" userId="S::alastair.colman@vpsc.vic.gov.au::05349f9a-9ab6-4efb-8b08-c0369ebf2e7b" providerId="AD"/>
      </p:ext>
    </p:extLst>
  </p:cmAuthor>
  <p:cmAuthor id="3" name="Nick Logan (VPSC)" initials="NL(" lastIdx="1" clrIdx="2">
    <p:extLst>
      <p:ext uri="{19B8F6BF-5375-455C-9EA6-DF929625EA0E}">
        <p15:presenceInfo xmlns:p15="http://schemas.microsoft.com/office/powerpoint/2012/main" userId="S::nick.logan@vpsc.vic.gov.au::1fee2986-cbbb-46a7-81ac-aac573f79fa5"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FFFFFF"/>
    <a:srgbClr val="002319"/>
    <a:srgbClr val="53565A"/>
    <a:srgbClr val="F2F2F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A24AF70-33F3-372F-2317-C40BC3172745}" v="471" dt="2024-07-17T03:50:56.125"/>
    <p1510:client id="{6447FE0F-3AFA-9D1A-B777-430A428EB1DA}" v="53" dt="2024-07-17T04:13:43.559"/>
    <p1510:client id="{68EAB475-0EB9-C1F0-9931-C833BD00BE6D}" v="39" dt="2024-07-18T01:11:58.849"/>
    <p1510:client id="{BA5BD329-E8E9-C685-1D73-EAD72F6C68FB}" v="1" dt="2024-07-17T01:35:26.838"/>
    <p1510:client id="{BFF824E5-6216-403E-9723-59AE3C87BA82}" v="11" dt="2024-07-18T00:44:52.891"/>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7" d="100"/>
          <a:sy n="87" d="100"/>
        </p:scale>
        <p:origin x="66" y="342"/>
      </p:cViewPr>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slide" Target="slides/slide19.xml"/><Relationship Id="rId39" Type="http://schemas.openxmlformats.org/officeDocument/2006/relationships/slide" Target="slides/slide32.xml"/><Relationship Id="rId21" Type="http://schemas.openxmlformats.org/officeDocument/2006/relationships/slide" Target="slides/slide14.xml"/><Relationship Id="rId34" Type="http://schemas.openxmlformats.org/officeDocument/2006/relationships/slide" Target="slides/slide27.xml"/><Relationship Id="rId42" Type="http://schemas.openxmlformats.org/officeDocument/2006/relationships/notesMaster" Target="notesMasters/notesMaster1.xml"/><Relationship Id="rId47" Type="http://schemas.openxmlformats.org/officeDocument/2006/relationships/font" Target="fonts/font4.fntdata"/><Relationship Id="rId50" Type="http://schemas.openxmlformats.org/officeDocument/2006/relationships/commentAuthors" Target="commentAuthors.xml"/><Relationship Id="rId55" Type="http://schemas.microsoft.com/office/2015/10/relationships/revisionInfo" Target="revisionInfo.xml"/><Relationship Id="rId7" Type="http://schemas.openxmlformats.org/officeDocument/2006/relationships/slideMaster" Target="slideMasters/slideMaster2.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33" Type="http://schemas.openxmlformats.org/officeDocument/2006/relationships/slide" Target="slides/slide26.xml"/><Relationship Id="rId38" Type="http://schemas.openxmlformats.org/officeDocument/2006/relationships/slide" Target="slides/slide31.xml"/><Relationship Id="rId46" Type="http://schemas.openxmlformats.org/officeDocument/2006/relationships/font" Target="fonts/font3.fntdata"/><Relationship Id="rId2" Type="http://schemas.openxmlformats.org/officeDocument/2006/relationships/customXml" Target="../customXml/item2.xml"/><Relationship Id="rId16" Type="http://schemas.openxmlformats.org/officeDocument/2006/relationships/slide" Target="slides/slide9.xml"/><Relationship Id="rId20" Type="http://schemas.openxmlformats.org/officeDocument/2006/relationships/slide" Target="slides/slide13.xml"/><Relationship Id="rId29" Type="http://schemas.openxmlformats.org/officeDocument/2006/relationships/slide" Target="slides/slide22.xml"/><Relationship Id="rId41" Type="http://schemas.openxmlformats.org/officeDocument/2006/relationships/slide" Target="slides/slide34.xml"/><Relationship Id="rId54"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Master" Target="slideMasters/slideMaster1.xml"/><Relationship Id="rId11" Type="http://schemas.openxmlformats.org/officeDocument/2006/relationships/slide" Target="slides/slide4.xml"/><Relationship Id="rId24" Type="http://schemas.openxmlformats.org/officeDocument/2006/relationships/slide" Target="slides/slide17.xml"/><Relationship Id="rId32" Type="http://schemas.openxmlformats.org/officeDocument/2006/relationships/slide" Target="slides/slide25.xml"/><Relationship Id="rId37" Type="http://schemas.openxmlformats.org/officeDocument/2006/relationships/slide" Target="slides/slide30.xml"/><Relationship Id="rId40" Type="http://schemas.openxmlformats.org/officeDocument/2006/relationships/slide" Target="slides/slide33.xml"/><Relationship Id="rId45" Type="http://schemas.openxmlformats.org/officeDocument/2006/relationships/font" Target="fonts/font2.fntdata"/><Relationship Id="rId53" Type="http://schemas.openxmlformats.org/officeDocument/2006/relationships/theme" Target="theme/theme1.xml"/><Relationship Id="rId5" Type="http://schemas.openxmlformats.org/officeDocument/2006/relationships/customXml" Target="../customXml/item5.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slide" Target="slides/slide21.xml"/><Relationship Id="rId36" Type="http://schemas.openxmlformats.org/officeDocument/2006/relationships/slide" Target="slides/slide29.xml"/><Relationship Id="rId49" Type="http://schemas.openxmlformats.org/officeDocument/2006/relationships/font" Target="fonts/font6.fntdata"/><Relationship Id="rId10" Type="http://schemas.openxmlformats.org/officeDocument/2006/relationships/slide" Target="slides/slide3.xml"/><Relationship Id="rId19" Type="http://schemas.openxmlformats.org/officeDocument/2006/relationships/slide" Target="slides/slide12.xml"/><Relationship Id="rId31" Type="http://schemas.openxmlformats.org/officeDocument/2006/relationships/slide" Target="slides/slide24.xml"/><Relationship Id="rId44" Type="http://schemas.openxmlformats.org/officeDocument/2006/relationships/font" Target="fonts/font1.fntdata"/><Relationship Id="rId52" Type="http://schemas.openxmlformats.org/officeDocument/2006/relationships/viewProps" Target="viewProps.xml"/><Relationship Id="rId4" Type="http://schemas.openxmlformats.org/officeDocument/2006/relationships/customXml" Target="../customXml/item4.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slide" Target="slides/slide20.xml"/><Relationship Id="rId30" Type="http://schemas.openxmlformats.org/officeDocument/2006/relationships/slide" Target="slides/slide23.xml"/><Relationship Id="rId35" Type="http://schemas.openxmlformats.org/officeDocument/2006/relationships/slide" Target="slides/slide28.xml"/><Relationship Id="rId43" Type="http://schemas.openxmlformats.org/officeDocument/2006/relationships/handoutMaster" Target="handoutMasters/handoutMaster1.xml"/><Relationship Id="rId48" Type="http://schemas.openxmlformats.org/officeDocument/2006/relationships/font" Target="fonts/font5.fntdata"/><Relationship Id="rId56" Type="http://schemas.microsoft.com/office/2018/10/relationships/authors" Target="authors.xml"/><Relationship Id="rId8" Type="http://schemas.openxmlformats.org/officeDocument/2006/relationships/slide" Target="slides/slide1.xml"/><Relationship Id="rId51" Type="http://schemas.openxmlformats.org/officeDocument/2006/relationships/presProps" Target="presProps.xml"/><Relationship Id="rId3" Type="http://schemas.openxmlformats.org/officeDocument/2006/relationships/customXml" Target="../customXml/item3.xml"/></Relationships>
</file>

<file path=ppt/comments/modernComment_19E_F333D9A9.xml><?xml version="1.0" encoding="utf-8"?>
<p188:cmLst xmlns:a="http://schemas.openxmlformats.org/drawingml/2006/main" xmlns:r="http://schemas.openxmlformats.org/officeDocument/2006/relationships" xmlns:p188="http://schemas.microsoft.com/office/powerpoint/2018/8/main">
  <p188:cm id="{76264B1C-5863-49F2-A662-1FCE90F3138D}" authorId="{3CB5E73B-418B-74FA-F6AA-CDD78E9B0823}" status="resolved" created="2024-07-04T01:26:58.088">
    <pc:sldMkLst xmlns:pc="http://schemas.microsoft.com/office/powerpoint/2013/main/command">
      <pc:docMk/>
      <pc:sldMk cId="1458621510" sldId="414"/>
    </pc:sldMkLst>
    <p188:replyLst>
      <p188:reply id="{08E03D5A-BE86-41B8-88E0-577140624618}" authorId="{51D2DCCC-2587-A125-B0E7-31D644024848}" created="2024-07-11T04:51:12.566">
        <p188:txBody>
          <a:bodyPr/>
          <a:lstStyle/>
          <a:p>
            <a:r>
              <a:rPr lang="en-AU"/>
              <a:t>updated</a:t>
            </a:r>
          </a:p>
        </p188:txBody>
      </p188:reply>
    </p188:replyLst>
    <p188:txBody>
      <a:bodyPr/>
      <a:lstStyle/>
      <a:p>
        <a:r>
          <a:rPr lang="en-US"/>
          <a:t>Katelyn/lachlan to provide updated screenshot</a:t>
        </a:r>
      </a:p>
    </p188:txBody>
  </p188:cm>
</p188:cmLst>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3ED0D6BA-BB16-4CAB-88F2-EDB3DA32984A}"/>
              </a:ext>
            </a:extLst>
          </p:cNvPr>
          <p:cNvSpPr>
            <a:spLocks noGrp="1"/>
          </p:cNvSpPr>
          <p:nvPr>
            <p:ph type="hdr" sz="quarter"/>
          </p:nvPr>
        </p:nvSpPr>
        <p:spPr>
          <a:xfrm>
            <a:off x="0" y="0"/>
            <a:ext cx="2949787" cy="498693"/>
          </a:xfrm>
          <a:prstGeom prst="rect">
            <a:avLst/>
          </a:prstGeom>
        </p:spPr>
        <p:txBody>
          <a:bodyPr vert="horz" lIns="91440" tIns="45720" rIns="91440" bIns="45720" rtlCol="0"/>
          <a:lstStyle>
            <a:lvl1pPr algn="l">
              <a:defRPr sz="1200"/>
            </a:lvl1pPr>
          </a:lstStyle>
          <a:p>
            <a:endParaRPr lang="en-AU" sz="1000">
              <a:latin typeface="VIC" panose="00000500000000000000" pitchFamily="50" charset="0"/>
            </a:endParaRPr>
          </a:p>
        </p:txBody>
      </p:sp>
      <p:sp>
        <p:nvSpPr>
          <p:cNvPr id="3" name="Date Placeholder 2">
            <a:extLst>
              <a:ext uri="{FF2B5EF4-FFF2-40B4-BE49-F238E27FC236}">
                <a16:creationId xmlns:a16="http://schemas.microsoft.com/office/drawing/2014/main" id="{ACB5A027-55D3-464B-8E50-FF7ED1199582}"/>
              </a:ext>
            </a:extLst>
          </p:cNvPr>
          <p:cNvSpPr>
            <a:spLocks noGrp="1"/>
          </p:cNvSpPr>
          <p:nvPr>
            <p:ph type="dt" sz="quarter" idx="1"/>
          </p:nvPr>
        </p:nvSpPr>
        <p:spPr>
          <a:xfrm>
            <a:off x="3855838" y="0"/>
            <a:ext cx="2949787" cy="498693"/>
          </a:xfrm>
          <a:prstGeom prst="rect">
            <a:avLst/>
          </a:prstGeom>
        </p:spPr>
        <p:txBody>
          <a:bodyPr vert="horz" lIns="91440" tIns="45720" rIns="91440" bIns="45720" rtlCol="0"/>
          <a:lstStyle>
            <a:lvl1pPr algn="r">
              <a:defRPr sz="1200"/>
            </a:lvl1pPr>
          </a:lstStyle>
          <a:p>
            <a:fld id="{4C7286C0-8822-4EF4-8BBB-B4786730E3E7}" type="datetimeFigureOut">
              <a:rPr lang="en-AU" sz="1000" smtClean="0">
                <a:latin typeface="VIC" panose="00000500000000000000" pitchFamily="50" charset="0"/>
              </a:rPr>
              <a:t>18/07/2024</a:t>
            </a:fld>
            <a:endParaRPr lang="en-AU" sz="1000">
              <a:latin typeface="VIC" panose="00000500000000000000" pitchFamily="50" charset="0"/>
            </a:endParaRPr>
          </a:p>
        </p:txBody>
      </p:sp>
      <p:sp>
        <p:nvSpPr>
          <p:cNvPr id="4" name="Footer Placeholder 3">
            <a:extLst>
              <a:ext uri="{FF2B5EF4-FFF2-40B4-BE49-F238E27FC236}">
                <a16:creationId xmlns:a16="http://schemas.microsoft.com/office/drawing/2014/main" id="{88B63645-5283-40BE-BBCE-5AB0E2BC5873}"/>
              </a:ext>
            </a:extLst>
          </p:cNvPr>
          <p:cNvSpPr>
            <a:spLocks noGrp="1"/>
          </p:cNvSpPr>
          <p:nvPr>
            <p:ph type="ftr" sz="quarter" idx="2"/>
          </p:nvPr>
        </p:nvSpPr>
        <p:spPr>
          <a:xfrm>
            <a:off x="0" y="9440647"/>
            <a:ext cx="2949787" cy="498692"/>
          </a:xfrm>
          <a:prstGeom prst="rect">
            <a:avLst/>
          </a:prstGeom>
        </p:spPr>
        <p:txBody>
          <a:bodyPr vert="horz" lIns="91440" tIns="45720" rIns="91440" bIns="45720" rtlCol="0" anchor="b"/>
          <a:lstStyle>
            <a:lvl1pPr algn="l">
              <a:defRPr sz="1200"/>
            </a:lvl1pPr>
          </a:lstStyle>
          <a:p>
            <a:endParaRPr lang="en-AU" sz="1000">
              <a:latin typeface="VIC" panose="00000500000000000000" pitchFamily="50" charset="0"/>
            </a:endParaRPr>
          </a:p>
        </p:txBody>
      </p:sp>
      <p:sp>
        <p:nvSpPr>
          <p:cNvPr id="5" name="Slide Number Placeholder 4">
            <a:extLst>
              <a:ext uri="{FF2B5EF4-FFF2-40B4-BE49-F238E27FC236}">
                <a16:creationId xmlns:a16="http://schemas.microsoft.com/office/drawing/2014/main" id="{2023CF5F-75C1-4863-BD72-D238141D32F6}"/>
              </a:ext>
            </a:extLst>
          </p:cNvPr>
          <p:cNvSpPr>
            <a:spLocks noGrp="1"/>
          </p:cNvSpPr>
          <p:nvPr>
            <p:ph type="sldNum" sz="quarter" idx="3"/>
          </p:nvPr>
        </p:nvSpPr>
        <p:spPr>
          <a:xfrm>
            <a:off x="3855838" y="9440647"/>
            <a:ext cx="2949787" cy="498692"/>
          </a:xfrm>
          <a:prstGeom prst="rect">
            <a:avLst/>
          </a:prstGeom>
        </p:spPr>
        <p:txBody>
          <a:bodyPr vert="horz" lIns="91440" tIns="45720" rIns="91440" bIns="45720" rtlCol="0" anchor="b"/>
          <a:lstStyle>
            <a:lvl1pPr algn="r">
              <a:defRPr sz="1200"/>
            </a:lvl1pPr>
          </a:lstStyle>
          <a:p>
            <a:fld id="{27F7D0E9-8584-43DE-8407-D6037F4ACE16}" type="slidenum">
              <a:rPr lang="en-AU" sz="1000" smtClean="0">
                <a:latin typeface="VIC" panose="00000500000000000000" pitchFamily="50" charset="0"/>
              </a:rPr>
              <a:t>‹#›</a:t>
            </a:fld>
            <a:endParaRPr lang="en-AU" sz="1000">
              <a:latin typeface="VIC" panose="00000500000000000000" pitchFamily="50" charset="0"/>
            </a:endParaRPr>
          </a:p>
        </p:txBody>
      </p:sp>
    </p:spTree>
    <p:extLst>
      <p:ext uri="{BB962C8B-B14F-4D97-AF65-F5344CB8AC3E}">
        <p14:creationId xmlns:p14="http://schemas.microsoft.com/office/powerpoint/2010/main" val="136412737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9787" cy="498693"/>
          </a:xfrm>
          <a:prstGeom prst="rect">
            <a:avLst/>
          </a:prstGeom>
        </p:spPr>
        <p:txBody>
          <a:bodyPr vert="horz" lIns="91440" tIns="45720" rIns="91440" bIns="45720" rtlCol="0"/>
          <a:lstStyle>
            <a:lvl1pPr algn="l">
              <a:defRPr sz="1200">
                <a:latin typeface="VIC" panose="00000500000000000000" pitchFamily="50" charset="0"/>
              </a:defRPr>
            </a:lvl1pPr>
          </a:lstStyle>
          <a:p>
            <a:endParaRPr lang="en-AU"/>
          </a:p>
        </p:txBody>
      </p:sp>
      <p:sp>
        <p:nvSpPr>
          <p:cNvPr id="3" name="Date Placeholder 2"/>
          <p:cNvSpPr>
            <a:spLocks noGrp="1"/>
          </p:cNvSpPr>
          <p:nvPr>
            <p:ph type="dt" idx="1"/>
          </p:nvPr>
        </p:nvSpPr>
        <p:spPr>
          <a:xfrm>
            <a:off x="3855838" y="0"/>
            <a:ext cx="2949787" cy="498693"/>
          </a:xfrm>
          <a:prstGeom prst="rect">
            <a:avLst/>
          </a:prstGeom>
        </p:spPr>
        <p:txBody>
          <a:bodyPr vert="horz" lIns="91440" tIns="45720" rIns="91440" bIns="45720" rtlCol="0"/>
          <a:lstStyle>
            <a:lvl1pPr algn="r">
              <a:defRPr sz="1200">
                <a:latin typeface="VIC" panose="00000500000000000000" pitchFamily="50" charset="0"/>
              </a:defRPr>
            </a:lvl1pPr>
          </a:lstStyle>
          <a:p>
            <a:fld id="{8ACA2593-6C6B-4863-92FF-CB38C695B71E}" type="datetimeFigureOut">
              <a:rPr lang="en-AU" smtClean="0"/>
              <a:pPr/>
              <a:t>18/07/2024</a:t>
            </a:fld>
            <a:endParaRPr lang="en-AU"/>
          </a:p>
        </p:txBody>
      </p:sp>
      <p:sp>
        <p:nvSpPr>
          <p:cNvPr id="4" name="Slide Image Placeholder 3"/>
          <p:cNvSpPr>
            <a:spLocks noGrp="1" noRot="1" noChangeAspect="1"/>
          </p:cNvSpPr>
          <p:nvPr>
            <p:ph type="sldImg" idx="2"/>
          </p:nvPr>
        </p:nvSpPr>
        <p:spPr>
          <a:xfrm>
            <a:off x="422275" y="1243013"/>
            <a:ext cx="5962650" cy="3354387"/>
          </a:xfrm>
          <a:prstGeom prst="rect">
            <a:avLst/>
          </a:prstGeom>
          <a:noFill/>
          <a:ln w="12700">
            <a:solidFill>
              <a:prstClr val="black"/>
            </a:solidFill>
          </a:ln>
        </p:spPr>
        <p:txBody>
          <a:bodyPr vert="horz" lIns="91440" tIns="45720" rIns="91440" bIns="45720" rtlCol="0" anchor="ctr"/>
          <a:lstStyle/>
          <a:p>
            <a:endParaRPr lang="en-AU"/>
          </a:p>
        </p:txBody>
      </p:sp>
      <p:sp>
        <p:nvSpPr>
          <p:cNvPr id="5" name="Notes Placeholder 4"/>
          <p:cNvSpPr>
            <a:spLocks noGrp="1"/>
          </p:cNvSpPr>
          <p:nvPr>
            <p:ph type="body" sz="quarter" idx="3"/>
          </p:nvPr>
        </p:nvSpPr>
        <p:spPr>
          <a:xfrm>
            <a:off x="680720" y="4783307"/>
            <a:ext cx="5445760" cy="3913614"/>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6" name="Footer Placeholder 5"/>
          <p:cNvSpPr>
            <a:spLocks noGrp="1"/>
          </p:cNvSpPr>
          <p:nvPr>
            <p:ph type="ftr" sz="quarter" idx="4"/>
          </p:nvPr>
        </p:nvSpPr>
        <p:spPr>
          <a:xfrm>
            <a:off x="0" y="9440647"/>
            <a:ext cx="2949787" cy="498692"/>
          </a:xfrm>
          <a:prstGeom prst="rect">
            <a:avLst/>
          </a:prstGeom>
        </p:spPr>
        <p:txBody>
          <a:bodyPr vert="horz" lIns="91440" tIns="45720" rIns="91440" bIns="45720" rtlCol="0" anchor="b"/>
          <a:lstStyle>
            <a:lvl1pPr algn="l">
              <a:defRPr sz="1200">
                <a:latin typeface="VIC" panose="00000500000000000000" pitchFamily="50" charset="0"/>
              </a:defRPr>
            </a:lvl1pPr>
          </a:lstStyle>
          <a:p>
            <a:endParaRPr lang="en-AU"/>
          </a:p>
        </p:txBody>
      </p:sp>
      <p:sp>
        <p:nvSpPr>
          <p:cNvPr id="7" name="Slide Number Placeholder 6"/>
          <p:cNvSpPr>
            <a:spLocks noGrp="1"/>
          </p:cNvSpPr>
          <p:nvPr>
            <p:ph type="sldNum" sz="quarter" idx="5"/>
          </p:nvPr>
        </p:nvSpPr>
        <p:spPr>
          <a:xfrm>
            <a:off x="3855838" y="9440647"/>
            <a:ext cx="2949787" cy="498692"/>
          </a:xfrm>
          <a:prstGeom prst="rect">
            <a:avLst/>
          </a:prstGeom>
        </p:spPr>
        <p:txBody>
          <a:bodyPr vert="horz" lIns="91440" tIns="45720" rIns="91440" bIns="45720" rtlCol="0" anchor="b"/>
          <a:lstStyle>
            <a:lvl1pPr algn="r">
              <a:defRPr sz="1200">
                <a:latin typeface="VIC" panose="00000500000000000000" pitchFamily="50" charset="0"/>
              </a:defRPr>
            </a:lvl1pPr>
          </a:lstStyle>
          <a:p>
            <a:fld id="{50C044D7-66D8-4C3D-AF0A-6578452FBC10}" type="slidenum">
              <a:rPr lang="en-AU" smtClean="0"/>
              <a:pPr/>
              <a:t>‹#›</a:t>
            </a:fld>
            <a:endParaRPr lang="en-AU"/>
          </a:p>
        </p:txBody>
      </p:sp>
    </p:spTree>
    <p:extLst>
      <p:ext uri="{BB962C8B-B14F-4D97-AF65-F5344CB8AC3E}">
        <p14:creationId xmlns:p14="http://schemas.microsoft.com/office/powerpoint/2010/main" val="233043055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VIC" panose="00000500000000000000" pitchFamily="50" charset="0"/>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5"/>
          </p:nvPr>
        </p:nvSpPr>
        <p:spPr/>
        <p:txBody>
          <a:bodyPr/>
          <a:lstStyle/>
          <a:p>
            <a:fld id="{50C044D7-66D8-4C3D-AF0A-6578452FBC10}" type="slidenum">
              <a:rPr lang="en-AU" smtClean="0"/>
              <a:pPr/>
              <a:t>32</a:t>
            </a:fld>
            <a:endParaRPr lang="en-AU"/>
          </a:p>
        </p:txBody>
      </p:sp>
    </p:spTree>
    <p:extLst>
      <p:ext uri="{BB962C8B-B14F-4D97-AF65-F5344CB8AC3E}">
        <p14:creationId xmlns:p14="http://schemas.microsoft.com/office/powerpoint/2010/main" val="64465281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5"/>
          </p:nvPr>
        </p:nvSpPr>
        <p:spPr/>
        <p:txBody>
          <a:bodyPr/>
          <a:lstStyle/>
          <a:p>
            <a:fld id="{50C044D7-66D8-4C3D-AF0A-6578452FBC10}" type="slidenum">
              <a:rPr lang="en-AU" smtClean="0"/>
              <a:pPr/>
              <a:t>33</a:t>
            </a:fld>
            <a:endParaRPr lang="en-AU"/>
          </a:p>
        </p:txBody>
      </p:sp>
    </p:spTree>
    <p:extLst>
      <p:ext uri="{BB962C8B-B14F-4D97-AF65-F5344CB8AC3E}">
        <p14:creationId xmlns:p14="http://schemas.microsoft.com/office/powerpoint/2010/main" val="240350047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png"/><Relationship Id="rId1" Type="http://schemas.openxmlformats.org/officeDocument/2006/relationships/slideMaster" Target="../slideMasters/slideMaster2.xml"/><Relationship Id="rId4" Type="http://schemas.openxmlformats.org/officeDocument/2006/relationships/image" Target="../media/image2.png"/></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ver light">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D38D5AB2-D9FD-4F9A-A8C6-244DCBBB4917}"/>
              </a:ext>
              <a:ext uri="{C183D7F6-B498-43B3-948B-1728B52AA6E4}">
                <adec:decorative xmlns:adec="http://schemas.microsoft.com/office/drawing/2017/decorative" val="1"/>
              </a:ext>
            </a:extLst>
          </p:cNvPr>
          <p:cNvSpPr/>
          <p:nvPr userDrawn="1"/>
        </p:nvSpPr>
        <p:spPr>
          <a:xfrm>
            <a:off x="-600" y="0"/>
            <a:ext cx="121932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4" name="Picture 3" descr="Victorian Public Sector Commission logo">
            <a:extLst>
              <a:ext uri="{FF2B5EF4-FFF2-40B4-BE49-F238E27FC236}">
                <a16:creationId xmlns:a16="http://schemas.microsoft.com/office/drawing/2014/main" id="{21E5F060-C014-4FDE-902C-54D446EF0C4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021503" y="5591959"/>
            <a:ext cx="2704041" cy="1352831"/>
          </a:xfrm>
          <a:prstGeom prst="rect">
            <a:avLst/>
          </a:prstGeom>
        </p:spPr>
      </p:pic>
      <p:cxnSp>
        <p:nvCxnSpPr>
          <p:cNvPr id="5" name="Straight Connector 4">
            <a:extLst>
              <a:ext uri="{FF2B5EF4-FFF2-40B4-BE49-F238E27FC236}">
                <a16:creationId xmlns:a16="http://schemas.microsoft.com/office/drawing/2014/main" id="{1F03B934-896E-47C6-97B8-4C053AF462E8}"/>
              </a:ext>
              <a:ext uri="{C183D7F6-B498-43B3-948B-1728B52AA6E4}">
                <adec:decorative xmlns:adec="http://schemas.microsoft.com/office/drawing/2017/decorative" val="1"/>
              </a:ext>
            </a:extLst>
          </p:cNvPr>
          <p:cNvCxnSpPr>
            <a:cxnSpLocks/>
          </p:cNvCxnSpPr>
          <p:nvPr userDrawn="1"/>
        </p:nvCxnSpPr>
        <p:spPr>
          <a:xfrm>
            <a:off x="448125" y="5634011"/>
            <a:ext cx="11304472" cy="0"/>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pic>
        <p:nvPicPr>
          <p:cNvPr id="6" name="Picture 5" descr="Victorian State Government logo">
            <a:extLst>
              <a:ext uri="{FF2B5EF4-FFF2-40B4-BE49-F238E27FC236}">
                <a16:creationId xmlns:a16="http://schemas.microsoft.com/office/drawing/2014/main" id="{232C7FC6-2E49-4BF1-8A56-F03F1268D11B}"/>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l="85965" t="78456" r="3443" b="6990"/>
          <a:stretch/>
        </p:blipFill>
        <p:spPr>
          <a:xfrm>
            <a:off x="10452641" y="5623781"/>
            <a:ext cx="1466683" cy="1133962"/>
          </a:xfrm>
          <a:prstGeom prst="rect">
            <a:avLst/>
          </a:prstGeom>
        </p:spPr>
      </p:pic>
      <p:sp>
        <p:nvSpPr>
          <p:cNvPr id="7" name="Title 1">
            <a:extLst>
              <a:ext uri="{FF2B5EF4-FFF2-40B4-BE49-F238E27FC236}">
                <a16:creationId xmlns:a16="http://schemas.microsoft.com/office/drawing/2014/main" id="{F9DFAAA9-C447-4070-B34A-3E20A966884C}"/>
              </a:ext>
            </a:extLst>
          </p:cNvPr>
          <p:cNvSpPr>
            <a:spLocks noGrp="1"/>
          </p:cNvSpPr>
          <p:nvPr>
            <p:ph type="title" hasCustomPrompt="1"/>
          </p:nvPr>
        </p:nvSpPr>
        <p:spPr>
          <a:xfrm>
            <a:off x="447525" y="2350999"/>
            <a:ext cx="5312475" cy="925014"/>
          </a:xfrm>
          <a:prstGeom prst="rect">
            <a:avLst/>
          </a:prstGeom>
        </p:spPr>
        <p:txBody>
          <a:bodyPr anchor="ctr">
            <a:noAutofit/>
          </a:bodyPr>
          <a:lstStyle>
            <a:lvl1pPr>
              <a:defRPr sz="3000" b="1">
                <a:solidFill>
                  <a:schemeClr val="tx2"/>
                </a:solidFill>
                <a:latin typeface="+mj-lt"/>
              </a:defRPr>
            </a:lvl1pPr>
          </a:lstStyle>
          <a:p>
            <a:r>
              <a:rPr lang="en-US"/>
              <a:t>Document title</a:t>
            </a:r>
            <a:endParaRPr lang="en-AU"/>
          </a:p>
        </p:txBody>
      </p:sp>
      <p:sp>
        <p:nvSpPr>
          <p:cNvPr id="8" name="Text Placeholder 2">
            <a:extLst>
              <a:ext uri="{FF2B5EF4-FFF2-40B4-BE49-F238E27FC236}">
                <a16:creationId xmlns:a16="http://schemas.microsoft.com/office/drawing/2014/main" id="{A7C8D9BA-BCFA-4C10-8065-8D1D27D9F55C}"/>
              </a:ext>
            </a:extLst>
          </p:cNvPr>
          <p:cNvSpPr>
            <a:spLocks noGrp="1"/>
          </p:cNvSpPr>
          <p:nvPr>
            <p:ph type="body" idx="1" hasCustomPrompt="1"/>
          </p:nvPr>
        </p:nvSpPr>
        <p:spPr>
          <a:xfrm>
            <a:off x="447525" y="3465513"/>
            <a:ext cx="5312475" cy="493341"/>
          </a:xfrm>
        </p:spPr>
        <p:txBody>
          <a:bodyPr>
            <a:noAutofit/>
          </a:bodyPr>
          <a:lstStyle>
            <a:lvl1pPr marL="0" indent="0">
              <a:buNone/>
              <a:defRPr sz="1800">
                <a:solidFill>
                  <a:schemeClr val="tx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Document subtitle / branch / presenters</a:t>
            </a:r>
          </a:p>
        </p:txBody>
      </p:sp>
      <p:pic>
        <p:nvPicPr>
          <p:cNvPr id="9" name="Picture 8">
            <a:extLst>
              <a:ext uri="{FF2B5EF4-FFF2-40B4-BE49-F238E27FC236}">
                <a16:creationId xmlns:a16="http://schemas.microsoft.com/office/drawing/2014/main" id="{7039E811-3118-482A-9FB7-2C91E7E06272}"/>
              </a:ext>
              <a:ext uri="{C183D7F6-B498-43B3-948B-1728B52AA6E4}">
                <adec:decorative xmlns:adec="http://schemas.microsoft.com/office/drawing/2017/decorative" val="1"/>
              </a:ext>
            </a:extLst>
          </p:cNvPr>
          <p:cNvPicPr>
            <a:picLocks noChangeAspect="1"/>
          </p:cNvPicPr>
          <p:nvPr userDrawn="1"/>
        </p:nvPicPr>
        <p:blipFill rotWithShape="1">
          <a:blip r:embed="rId2">
            <a:alphaModFix amt="15000"/>
            <a:extLst>
              <a:ext uri="{28A0092B-C50C-407E-A947-70E740481C1C}">
                <a14:useLocalDpi xmlns:a14="http://schemas.microsoft.com/office/drawing/2010/main" val="0"/>
              </a:ext>
            </a:extLst>
          </a:blip>
          <a:srcRect l="24748" t="22256" r="61810" b="23041"/>
          <a:stretch/>
        </p:blipFill>
        <p:spPr>
          <a:xfrm rot="10800000">
            <a:off x="9526772" y="-7"/>
            <a:ext cx="2674036" cy="5444432"/>
          </a:xfrm>
          <a:prstGeom prst="rect">
            <a:avLst/>
          </a:prstGeom>
        </p:spPr>
      </p:pic>
    </p:spTree>
    <p:extLst>
      <p:ext uri="{BB962C8B-B14F-4D97-AF65-F5344CB8AC3E}">
        <p14:creationId xmlns:p14="http://schemas.microsoft.com/office/powerpoint/2010/main" val="221305395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content three column">
    <p:spTree>
      <p:nvGrpSpPr>
        <p:cNvPr id="1" name=""/>
        <p:cNvGrpSpPr/>
        <p:nvPr/>
      </p:nvGrpSpPr>
      <p:grpSpPr>
        <a:xfrm>
          <a:off x="0" y="0"/>
          <a:ext cx="0" cy="0"/>
          <a:chOff x="0" y="0"/>
          <a:chExt cx="0" cy="0"/>
        </a:xfrm>
      </p:grpSpPr>
      <p:sp>
        <p:nvSpPr>
          <p:cNvPr id="8" name="Content Placeholder 2">
            <a:extLst>
              <a:ext uri="{FF2B5EF4-FFF2-40B4-BE49-F238E27FC236}">
                <a16:creationId xmlns:a16="http://schemas.microsoft.com/office/drawing/2014/main" id="{2F7E76CA-28F1-4788-8E40-A69773E1FD22}"/>
              </a:ext>
            </a:extLst>
          </p:cNvPr>
          <p:cNvSpPr>
            <a:spLocks noGrp="1"/>
          </p:cNvSpPr>
          <p:nvPr>
            <p:ph idx="1" hasCustomPrompt="1"/>
          </p:nvPr>
        </p:nvSpPr>
        <p:spPr>
          <a:xfrm>
            <a:off x="448125" y="1884067"/>
            <a:ext cx="3556800" cy="4495972"/>
          </a:xfrm>
        </p:spPr>
        <p:txBody>
          <a:bodyPr>
            <a:noAutofit/>
          </a:bodyPr>
          <a:lstStyle>
            <a:lvl1pPr marL="0" marR="0" indent="0" algn="l" defTabSz="914400" rtl="0" eaLnBrk="1" fontAlgn="auto" latinLnBrk="0" hangingPunct="1">
              <a:lnSpc>
                <a:spcPct val="120000"/>
              </a:lnSpc>
              <a:spcBef>
                <a:spcPts val="0"/>
              </a:spcBef>
              <a:spcAft>
                <a:spcPts val="900"/>
              </a:spcAft>
              <a:buClrTx/>
              <a:buSzTx/>
              <a:buFont typeface="Arial" panose="020B0604020202020204" pitchFamily="34" charset="0"/>
              <a:buNone/>
              <a:tabLst/>
              <a:defRPr sz="1800">
                <a:solidFill>
                  <a:schemeClr val="tx1"/>
                </a:solidFill>
              </a:defRPr>
            </a:lvl1pPr>
            <a:lvl2pPr>
              <a:spcBef>
                <a:spcPts val="800"/>
              </a:spcBef>
              <a:defRPr sz="1600"/>
            </a:lvl2pPr>
            <a:lvl3pPr>
              <a:spcBef>
                <a:spcPts val="800"/>
              </a:spcBef>
              <a:defRPr sz="1600"/>
            </a:lvl3pPr>
          </a:lstStyle>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lang="en-US"/>
              <a:t>Add your text, picture, smart art or graph</a:t>
            </a:r>
          </a:p>
        </p:txBody>
      </p:sp>
      <p:sp>
        <p:nvSpPr>
          <p:cNvPr id="9" name="Title Placeholder 1">
            <a:extLst>
              <a:ext uri="{FF2B5EF4-FFF2-40B4-BE49-F238E27FC236}">
                <a16:creationId xmlns:a16="http://schemas.microsoft.com/office/drawing/2014/main" id="{421C9AEE-1DE6-4F0E-9752-349B7ACFF2A3}"/>
              </a:ext>
            </a:extLst>
          </p:cNvPr>
          <p:cNvSpPr>
            <a:spLocks noGrp="1"/>
          </p:cNvSpPr>
          <p:nvPr>
            <p:ph type="title" hasCustomPrompt="1"/>
          </p:nvPr>
        </p:nvSpPr>
        <p:spPr>
          <a:xfrm>
            <a:off x="448125" y="818166"/>
            <a:ext cx="11295749" cy="930247"/>
          </a:xfrm>
          <a:prstGeom prst="rect">
            <a:avLst/>
          </a:prstGeom>
        </p:spPr>
        <p:txBody>
          <a:bodyPr vert="horz" lIns="91440" tIns="45720" rIns="91440" bIns="45720" rtlCol="0" anchor="ctr">
            <a:noAutofit/>
          </a:bodyPr>
          <a:lstStyle>
            <a:lvl1pPr>
              <a:defRPr>
                <a:solidFill>
                  <a:schemeClr val="tx2"/>
                </a:solidFill>
              </a:defRPr>
            </a:lvl1pPr>
          </a:lstStyle>
          <a:p>
            <a:r>
              <a:rPr lang="en-US"/>
              <a:t>Add your page title</a:t>
            </a:r>
            <a:endParaRPr lang="en-AU"/>
          </a:p>
        </p:txBody>
      </p:sp>
      <p:sp>
        <p:nvSpPr>
          <p:cNvPr id="10" name="Content Placeholder 2">
            <a:extLst>
              <a:ext uri="{FF2B5EF4-FFF2-40B4-BE49-F238E27FC236}">
                <a16:creationId xmlns:a16="http://schemas.microsoft.com/office/drawing/2014/main" id="{0F2D7ABF-14CF-43AD-936E-EFC38AC9A598}"/>
              </a:ext>
            </a:extLst>
          </p:cNvPr>
          <p:cNvSpPr>
            <a:spLocks noGrp="1"/>
          </p:cNvSpPr>
          <p:nvPr>
            <p:ph idx="10" hasCustomPrompt="1"/>
          </p:nvPr>
        </p:nvSpPr>
        <p:spPr>
          <a:xfrm>
            <a:off x="4317599" y="1884067"/>
            <a:ext cx="3556800" cy="4495972"/>
          </a:xfrm>
        </p:spPr>
        <p:txBody>
          <a:bodyPr>
            <a:noAutofit/>
          </a:bodyPr>
          <a:lstStyle>
            <a:lvl1pPr marL="0" marR="0" indent="0" algn="l" defTabSz="914400" rtl="0" eaLnBrk="1" fontAlgn="auto" latinLnBrk="0" hangingPunct="1">
              <a:lnSpc>
                <a:spcPct val="120000"/>
              </a:lnSpc>
              <a:spcBef>
                <a:spcPts val="0"/>
              </a:spcBef>
              <a:spcAft>
                <a:spcPts val="900"/>
              </a:spcAft>
              <a:buClrTx/>
              <a:buSzTx/>
              <a:buFont typeface="Arial" panose="020B0604020202020204" pitchFamily="34" charset="0"/>
              <a:buNone/>
              <a:tabLst/>
              <a:defRPr sz="1800">
                <a:solidFill>
                  <a:schemeClr val="tx1"/>
                </a:solidFill>
              </a:defRPr>
            </a:lvl1pPr>
            <a:lvl2pPr>
              <a:spcBef>
                <a:spcPts val="800"/>
              </a:spcBef>
              <a:defRPr sz="1600"/>
            </a:lvl2pPr>
            <a:lvl3pPr>
              <a:spcBef>
                <a:spcPts val="800"/>
              </a:spcBef>
              <a:defRPr sz="1600"/>
            </a:lvl3pPr>
          </a:lstStyle>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lang="en-US"/>
              <a:t>Add your text, picture, smart art or graph</a:t>
            </a:r>
          </a:p>
        </p:txBody>
      </p:sp>
      <p:sp>
        <p:nvSpPr>
          <p:cNvPr id="6" name="Slide Number Placeholder 5">
            <a:extLst>
              <a:ext uri="{FF2B5EF4-FFF2-40B4-BE49-F238E27FC236}">
                <a16:creationId xmlns:a16="http://schemas.microsoft.com/office/drawing/2014/main" id="{AF23B853-A0D8-403B-B345-F15623BCC3F2}"/>
              </a:ext>
            </a:extLst>
          </p:cNvPr>
          <p:cNvSpPr>
            <a:spLocks noGrp="1"/>
          </p:cNvSpPr>
          <p:nvPr>
            <p:ph type="sldNum" sz="quarter" idx="4"/>
          </p:nvPr>
        </p:nvSpPr>
        <p:spPr>
          <a:xfrm>
            <a:off x="6252000" y="6480000"/>
            <a:ext cx="5500597" cy="360000"/>
          </a:xfrm>
          <a:prstGeom prst="rect">
            <a:avLst/>
          </a:prstGeom>
        </p:spPr>
        <p:txBody>
          <a:bodyPr vert="horz" lIns="91440" tIns="45720" rIns="91440" bIns="45720" rtlCol="0" anchor="b"/>
          <a:lstStyle>
            <a:lvl1pPr algn="r">
              <a:defRPr sz="900">
                <a:solidFill>
                  <a:schemeClr val="tx1"/>
                </a:solidFill>
              </a:defRPr>
            </a:lvl1pPr>
          </a:lstStyle>
          <a:p>
            <a:r>
              <a:rPr lang="en-AU"/>
              <a:t>FOOTER </a:t>
            </a:r>
            <a:fld id="{87C812C2-8080-4AFB-914E-081D3072CDD0}" type="slidenum">
              <a:rPr lang="en-AU" smtClean="0"/>
              <a:pPr/>
              <a:t>‹#›</a:t>
            </a:fld>
            <a:endParaRPr lang="en-AU"/>
          </a:p>
        </p:txBody>
      </p:sp>
      <p:sp>
        <p:nvSpPr>
          <p:cNvPr id="7" name="Content Placeholder 2">
            <a:extLst>
              <a:ext uri="{FF2B5EF4-FFF2-40B4-BE49-F238E27FC236}">
                <a16:creationId xmlns:a16="http://schemas.microsoft.com/office/drawing/2014/main" id="{0CAE6A64-7E31-471A-8131-E9183FCC3990}"/>
              </a:ext>
            </a:extLst>
          </p:cNvPr>
          <p:cNvSpPr>
            <a:spLocks noGrp="1"/>
          </p:cNvSpPr>
          <p:nvPr>
            <p:ph idx="11" hasCustomPrompt="1"/>
          </p:nvPr>
        </p:nvSpPr>
        <p:spPr>
          <a:xfrm>
            <a:off x="8187074" y="1882800"/>
            <a:ext cx="3556800" cy="4495972"/>
          </a:xfrm>
        </p:spPr>
        <p:txBody>
          <a:bodyPr>
            <a:noAutofit/>
          </a:bodyPr>
          <a:lstStyle>
            <a:lvl1pPr marL="0" marR="0" indent="0" algn="l" defTabSz="914400" rtl="0" eaLnBrk="1" fontAlgn="auto" latinLnBrk="0" hangingPunct="1">
              <a:lnSpc>
                <a:spcPct val="120000"/>
              </a:lnSpc>
              <a:spcBef>
                <a:spcPts val="0"/>
              </a:spcBef>
              <a:spcAft>
                <a:spcPts val="900"/>
              </a:spcAft>
              <a:buClrTx/>
              <a:buSzTx/>
              <a:buFont typeface="Arial" panose="020B0604020202020204" pitchFamily="34" charset="0"/>
              <a:buNone/>
              <a:tabLst/>
              <a:defRPr sz="1800">
                <a:solidFill>
                  <a:schemeClr val="tx1"/>
                </a:solidFill>
              </a:defRPr>
            </a:lvl1pPr>
            <a:lvl2pPr>
              <a:spcBef>
                <a:spcPts val="800"/>
              </a:spcBef>
              <a:defRPr sz="1600"/>
            </a:lvl2pPr>
            <a:lvl3pPr>
              <a:spcBef>
                <a:spcPts val="800"/>
              </a:spcBef>
              <a:defRPr sz="1600"/>
            </a:lvl3pPr>
          </a:lstStyle>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lang="en-US"/>
              <a:t>Add your text, picture, smart art or graph</a:t>
            </a:r>
          </a:p>
        </p:txBody>
      </p:sp>
    </p:spTree>
    <p:extLst>
      <p:ext uri="{BB962C8B-B14F-4D97-AF65-F5344CB8AC3E}">
        <p14:creationId xmlns:p14="http://schemas.microsoft.com/office/powerpoint/2010/main" val="357397378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content two column left">
    <p:spTree>
      <p:nvGrpSpPr>
        <p:cNvPr id="1" name=""/>
        <p:cNvGrpSpPr/>
        <p:nvPr/>
      </p:nvGrpSpPr>
      <p:grpSpPr>
        <a:xfrm>
          <a:off x="0" y="0"/>
          <a:ext cx="0" cy="0"/>
          <a:chOff x="0" y="0"/>
          <a:chExt cx="0" cy="0"/>
        </a:xfrm>
      </p:grpSpPr>
      <p:sp>
        <p:nvSpPr>
          <p:cNvPr id="8" name="Content Placeholder 2">
            <a:extLst>
              <a:ext uri="{FF2B5EF4-FFF2-40B4-BE49-F238E27FC236}">
                <a16:creationId xmlns:a16="http://schemas.microsoft.com/office/drawing/2014/main" id="{2F7E76CA-28F1-4788-8E40-A69773E1FD22}"/>
              </a:ext>
            </a:extLst>
          </p:cNvPr>
          <p:cNvSpPr>
            <a:spLocks noGrp="1"/>
          </p:cNvSpPr>
          <p:nvPr>
            <p:ph idx="1" hasCustomPrompt="1"/>
          </p:nvPr>
        </p:nvSpPr>
        <p:spPr>
          <a:xfrm>
            <a:off x="448125" y="1884067"/>
            <a:ext cx="3556800" cy="4495972"/>
          </a:xfrm>
        </p:spPr>
        <p:txBody>
          <a:bodyPr>
            <a:noAutofit/>
          </a:bodyPr>
          <a:lstStyle>
            <a:lvl1pPr marL="0" marR="0" indent="0" algn="l" defTabSz="914400" rtl="0" eaLnBrk="1" fontAlgn="auto" latinLnBrk="0" hangingPunct="1">
              <a:lnSpc>
                <a:spcPct val="120000"/>
              </a:lnSpc>
              <a:spcBef>
                <a:spcPts val="0"/>
              </a:spcBef>
              <a:spcAft>
                <a:spcPts val="900"/>
              </a:spcAft>
              <a:buClrTx/>
              <a:buSzTx/>
              <a:buFont typeface="Arial" panose="020B0604020202020204" pitchFamily="34" charset="0"/>
              <a:buNone/>
              <a:tabLst/>
              <a:defRPr sz="1800">
                <a:solidFill>
                  <a:schemeClr val="tx1"/>
                </a:solidFill>
              </a:defRPr>
            </a:lvl1pPr>
            <a:lvl2pPr>
              <a:spcBef>
                <a:spcPts val="800"/>
              </a:spcBef>
              <a:defRPr sz="1600"/>
            </a:lvl2pPr>
            <a:lvl3pPr>
              <a:spcBef>
                <a:spcPts val="800"/>
              </a:spcBef>
              <a:defRPr sz="1600"/>
            </a:lvl3pPr>
          </a:lstStyle>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lang="en-US"/>
              <a:t>Add your text, picture, smart art or graph</a:t>
            </a:r>
          </a:p>
        </p:txBody>
      </p:sp>
      <p:sp>
        <p:nvSpPr>
          <p:cNvPr id="9" name="Title Placeholder 1">
            <a:extLst>
              <a:ext uri="{FF2B5EF4-FFF2-40B4-BE49-F238E27FC236}">
                <a16:creationId xmlns:a16="http://schemas.microsoft.com/office/drawing/2014/main" id="{421C9AEE-1DE6-4F0E-9752-349B7ACFF2A3}"/>
              </a:ext>
            </a:extLst>
          </p:cNvPr>
          <p:cNvSpPr>
            <a:spLocks noGrp="1"/>
          </p:cNvSpPr>
          <p:nvPr>
            <p:ph type="title" hasCustomPrompt="1"/>
          </p:nvPr>
        </p:nvSpPr>
        <p:spPr>
          <a:xfrm>
            <a:off x="448125" y="818166"/>
            <a:ext cx="11295749" cy="930247"/>
          </a:xfrm>
          <a:prstGeom prst="rect">
            <a:avLst/>
          </a:prstGeom>
        </p:spPr>
        <p:txBody>
          <a:bodyPr vert="horz" lIns="91440" tIns="45720" rIns="91440" bIns="45720" rtlCol="0" anchor="ctr">
            <a:noAutofit/>
          </a:bodyPr>
          <a:lstStyle>
            <a:lvl1pPr>
              <a:defRPr>
                <a:solidFill>
                  <a:schemeClr val="tx2"/>
                </a:solidFill>
              </a:defRPr>
            </a:lvl1pPr>
          </a:lstStyle>
          <a:p>
            <a:r>
              <a:rPr lang="en-US"/>
              <a:t>Add your page title</a:t>
            </a:r>
            <a:endParaRPr lang="en-AU"/>
          </a:p>
        </p:txBody>
      </p:sp>
      <p:sp>
        <p:nvSpPr>
          <p:cNvPr id="10" name="Content Placeholder 2">
            <a:extLst>
              <a:ext uri="{FF2B5EF4-FFF2-40B4-BE49-F238E27FC236}">
                <a16:creationId xmlns:a16="http://schemas.microsoft.com/office/drawing/2014/main" id="{0F2D7ABF-14CF-43AD-936E-EFC38AC9A598}"/>
              </a:ext>
            </a:extLst>
          </p:cNvPr>
          <p:cNvSpPr>
            <a:spLocks noGrp="1"/>
          </p:cNvSpPr>
          <p:nvPr>
            <p:ph idx="10" hasCustomPrompt="1"/>
          </p:nvPr>
        </p:nvSpPr>
        <p:spPr>
          <a:xfrm>
            <a:off x="4317598" y="1884067"/>
            <a:ext cx="7423200" cy="4495972"/>
          </a:xfrm>
        </p:spPr>
        <p:txBody>
          <a:bodyPr>
            <a:noAutofit/>
          </a:bodyPr>
          <a:lstStyle>
            <a:lvl1pPr marL="0" marR="0" indent="0" algn="l" defTabSz="914400" rtl="0" eaLnBrk="1" fontAlgn="auto" latinLnBrk="0" hangingPunct="1">
              <a:lnSpc>
                <a:spcPct val="120000"/>
              </a:lnSpc>
              <a:spcBef>
                <a:spcPts val="0"/>
              </a:spcBef>
              <a:spcAft>
                <a:spcPts val="900"/>
              </a:spcAft>
              <a:buClrTx/>
              <a:buSzTx/>
              <a:buFont typeface="Arial" panose="020B0604020202020204" pitchFamily="34" charset="0"/>
              <a:buNone/>
              <a:tabLst/>
              <a:defRPr sz="1800">
                <a:solidFill>
                  <a:schemeClr val="tx1"/>
                </a:solidFill>
              </a:defRPr>
            </a:lvl1pPr>
            <a:lvl2pPr>
              <a:spcBef>
                <a:spcPts val="800"/>
              </a:spcBef>
              <a:defRPr sz="1600"/>
            </a:lvl2pPr>
            <a:lvl3pPr>
              <a:spcBef>
                <a:spcPts val="800"/>
              </a:spcBef>
              <a:defRPr sz="1600"/>
            </a:lvl3pPr>
          </a:lstStyle>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lang="en-US"/>
              <a:t>Add your text, picture, smart art or graph</a:t>
            </a:r>
          </a:p>
        </p:txBody>
      </p:sp>
      <p:sp>
        <p:nvSpPr>
          <p:cNvPr id="6" name="Slide Number Placeholder 5">
            <a:extLst>
              <a:ext uri="{FF2B5EF4-FFF2-40B4-BE49-F238E27FC236}">
                <a16:creationId xmlns:a16="http://schemas.microsoft.com/office/drawing/2014/main" id="{AF23B853-A0D8-403B-B345-F15623BCC3F2}"/>
              </a:ext>
            </a:extLst>
          </p:cNvPr>
          <p:cNvSpPr>
            <a:spLocks noGrp="1"/>
          </p:cNvSpPr>
          <p:nvPr>
            <p:ph type="sldNum" sz="quarter" idx="4"/>
          </p:nvPr>
        </p:nvSpPr>
        <p:spPr>
          <a:xfrm>
            <a:off x="6252000" y="6480000"/>
            <a:ext cx="5500597" cy="360000"/>
          </a:xfrm>
          <a:prstGeom prst="rect">
            <a:avLst/>
          </a:prstGeom>
        </p:spPr>
        <p:txBody>
          <a:bodyPr vert="horz" lIns="91440" tIns="45720" rIns="91440" bIns="45720" rtlCol="0" anchor="b"/>
          <a:lstStyle>
            <a:lvl1pPr algn="r">
              <a:defRPr sz="900">
                <a:solidFill>
                  <a:schemeClr val="tx1"/>
                </a:solidFill>
              </a:defRPr>
            </a:lvl1pPr>
          </a:lstStyle>
          <a:p>
            <a:r>
              <a:rPr lang="en-AU"/>
              <a:t>FOOTER </a:t>
            </a:r>
            <a:fld id="{87C812C2-8080-4AFB-914E-081D3072CDD0}" type="slidenum">
              <a:rPr lang="en-AU" smtClean="0"/>
              <a:pPr/>
              <a:t>‹#›</a:t>
            </a:fld>
            <a:endParaRPr lang="en-AU"/>
          </a:p>
        </p:txBody>
      </p:sp>
    </p:spTree>
    <p:extLst>
      <p:ext uri="{BB962C8B-B14F-4D97-AF65-F5344CB8AC3E}">
        <p14:creationId xmlns:p14="http://schemas.microsoft.com/office/powerpoint/2010/main" val="285125593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content two column right">
    <p:spTree>
      <p:nvGrpSpPr>
        <p:cNvPr id="1" name=""/>
        <p:cNvGrpSpPr/>
        <p:nvPr/>
      </p:nvGrpSpPr>
      <p:grpSpPr>
        <a:xfrm>
          <a:off x="0" y="0"/>
          <a:ext cx="0" cy="0"/>
          <a:chOff x="0" y="0"/>
          <a:chExt cx="0" cy="0"/>
        </a:xfrm>
      </p:grpSpPr>
      <p:sp>
        <p:nvSpPr>
          <p:cNvPr id="8" name="Content Placeholder 2">
            <a:extLst>
              <a:ext uri="{FF2B5EF4-FFF2-40B4-BE49-F238E27FC236}">
                <a16:creationId xmlns:a16="http://schemas.microsoft.com/office/drawing/2014/main" id="{2F7E76CA-28F1-4788-8E40-A69773E1FD22}"/>
              </a:ext>
            </a:extLst>
          </p:cNvPr>
          <p:cNvSpPr>
            <a:spLocks noGrp="1"/>
          </p:cNvSpPr>
          <p:nvPr>
            <p:ph idx="1" hasCustomPrompt="1"/>
          </p:nvPr>
        </p:nvSpPr>
        <p:spPr>
          <a:xfrm>
            <a:off x="448125" y="1884067"/>
            <a:ext cx="7423200" cy="4495972"/>
          </a:xfrm>
        </p:spPr>
        <p:txBody>
          <a:bodyPr>
            <a:noAutofit/>
          </a:bodyPr>
          <a:lstStyle>
            <a:lvl1pPr marL="0" marR="0" indent="0" algn="l" defTabSz="914400" rtl="0" eaLnBrk="1" fontAlgn="auto" latinLnBrk="0" hangingPunct="1">
              <a:lnSpc>
                <a:spcPct val="120000"/>
              </a:lnSpc>
              <a:spcBef>
                <a:spcPts val="0"/>
              </a:spcBef>
              <a:spcAft>
                <a:spcPts val="900"/>
              </a:spcAft>
              <a:buClrTx/>
              <a:buSzTx/>
              <a:buFont typeface="Arial" panose="020B0604020202020204" pitchFamily="34" charset="0"/>
              <a:buNone/>
              <a:tabLst/>
              <a:defRPr sz="1800">
                <a:solidFill>
                  <a:schemeClr val="tx1"/>
                </a:solidFill>
              </a:defRPr>
            </a:lvl1pPr>
            <a:lvl2pPr>
              <a:spcBef>
                <a:spcPts val="800"/>
              </a:spcBef>
              <a:defRPr sz="1600"/>
            </a:lvl2pPr>
            <a:lvl3pPr>
              <a:spcBef>
                <a:spcPts val="800"/>
              </a:spcBef>
              <a:defRPr sz="1600"/>
            </a:lvl3pPr>
          </a:lstStyle>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lang="en-US"/>
              <a:t>Add your text, picture, smart art or graph</a:t>
            </a:r>
          </a:p>
        </p:txBody>
      </p:sp>
      <p:sp>
        <p:nvSpPr>
          <p:cNvPr id="9" name="Title Placeholder 1">
            <a:extLst>
              <a:ext uri="{FF2B5EF4-FFF2-40B4-BE49-F238E27FC236}">
                <a16:creationId xmlns:a16="http://schemas.microsoft.com/office/drawing/2014/main" id="{421C9AEE-1DE6-4F0E-9752-349B7ACFF2A3}"/>
              </a:ext>
            </a:extLst>
          </p:cNvPr>
          <p:cNvSpPr>
            <a:spLocks noGrp="1"/>
          </p:cNvSpPr>
          <p:nvPr>
            <p:ph type="title" hasCustomPrompt="1"/>
          </p:nvPr>
        </p:nvSpPr>
        <p:spPr>
          <a:xfrm>
            <a:off x="448125" y="818166"/>
            <a:ext cx="11295749" cy="930247"/>
          </a:xfrm>
          <a:prstGeom prst="rect">
            <a:avLst/>
          </a:prstGeom>
        </p:spPr>
        <p:txBody>
          <a:bodyPr vert="horz" lIns="91440" tIns="45720" rIns="91440" bIns="45720" rtlCol="0" anchor="ctr">
            <a:noAutofit/>
          </a:bodyPr>
          <a:lstStyle>
            <a:lvl1pPr>
              <a:defRPr>
                <a:solidFill>
                  <a:schemeClr val="tx2"/>
                </a:solidFill>
              </a:defRPr>
            </a:lvl1pPr>
          </a:lstStyle>
          <a:p>
            <a:r>
              <a:rPr lang="en-US"/>
              <a:t>Add your page title</a:t>
            </a:r>
            <a:endParaRPr lang="en-AU"/>
          </a:p>
        </p:txBody>
      </p:sp>
      <p:sp>
        <p:nvSpPr>
          <p:cNvPr id="6" name="Slide Number Placeholder 5">
            <a:extLst>
              <a:ext uri="{FF2B5EF4-FFF2-40B4-BE49-F238E27FC236}">
                <a16:creationId xmlns:a16="http://schemas.microsoft.com/office/drawing/2014/main" id="{AF23B853-A0D8-403B-B345-F15623BCC3F2}"/>
              </a:ext>
            </a:extLst>
          </p:cNvPr>
          <p:cNvSpPr>
            <a:spLocks noGrp="1"/>
          </p:cNvSpPr>
          <p:nvPr>
            <p:ph type="sldNum" sz="quarter" idx="4"/>
          </p:nvPr>
        </p:nvSpPr>
        <p:spPr>
          <a:xfrm>
            <a:off x="6252000" y="6480000"/>
            <a:ext cx="5500597" cy="360000"/>
          </a:xfrm>
          <a:prstGeom prst="rect">
            <a:avLst/>
          </a:prstGeom>
        </p:spPr>
        <p:txBody>
          <a:bodyPr vert="horz" lIns="91440" tIns="45720" rIns="91440" bIns="45720" rtlCol="0" anchor="b"/>
          <a:lstStyle>
            <a:lvl1pPr algn="r">
              <a:defRPr sz="900">
                <a:solidFill>
                  <a:schemeClr val="tx1"/>
                </a:solidFill>
              </a:defRPr>
            </a:lvl1pPr>
          </a:lstStyle>
          <a:p>
            <a:r>
              <a:rPr lang="en-AU"/>
              <a:t>FOOTER </a:t>
            </a:r>
            <a:fld id="{87C812C2-8080-4AFB-914E-081D3072CDD0}" type="slidenum">
              <a:rPr lang="en-AU" smtClean="0"/>
              <a:pPr/>
              <a:t>‹#›</a:t>
            </a:fld>
            <a:endParaRPr lang="en-AU"/>
          </a:p>
        </p:txBody>
      </p:sp>
      <p:sp>
        <p:nvSpPr>
          <p:cNvPr id="7" name="Content Placeholder 2">
            <a:extLst>
              <a:ext uri="{FF2B5EF4-FFF2-40B4-BE49-F238E27FC236}">
                <a16:creationId xmlns:a16="http://schemas.microsoft.com/office/drawing/2014/main" id="{0CAE6A64-7E31-471A-8131-E9183FCC3990}"/>
              </a:ext>
            </a:extLst>
          </p:cNvPr>
          <p:cNvSpPr>
            <a:spLocks noGrp="1"/>
          </p:cNvSpPr>
          <p:nvPr>
            <p:ph idx="11" hasCustomPrompt="1"/>
          </p:nvPr>
        </p:nvSpPr>
        <p:spPr>
          <a:xfrm>
            <a:off x="8187074" y="1882800"/>
            <a:ext cx="3556800" cy="4495972"/>
          </a:xfrm>
        </p:spPr>
        <p:txBody>
          <a:bodyPr>
            <a:noAutofit/>
          </a:bodyPr>
          <a:lstStyle>
            <a:lvl1pPr marL="0" marR="0" indent="0" algn="l" defTabSz="914400" rtl="0" eaLnBrk="1" fontAlgn="auto" latinLnBrk="0" hangingPunct="1">
              <a:lnSpc>
                <a:spcPct val="120000"/>
              </a:lnSpc>
              <a:spcBef>
                <a:spcPts val="0"/>
              </a:spcBef>
              <a:spcAft>
                <a:spcPts val="900"/>
              </a:spcAft>
              <a:buClrTx/>
              <a:buSzTx/>
              <a:buFont typeface="Arial" panose="020B0604020202020204" pitchFamily="34" charset="0"/>
              <a:buNone/>
              <a:tabLst/>
              <a:defRPr sz="1800">
                <a:solidFill>
                  <a:schemeClr val="tx1"/>
                </a:solidFill>
              </a:defRPr>
            </a:lvl1pPr>
            <a:lvl2pPr>
              <a:spcBef>
                <a:spcPts val="800"/>
              </a:spcBef>
              <a:defRPr sz="1600"/>
            </a:lvl2pPr>
            <a:lvl3pPr>
              <a:spcBef>
                <a:spcPts val="800"/>
              </a:spcBef>
              <a:defRPr sz="1600"/>
            </a:lvl3pPr>
          </a:lstStyle>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lang="en-US"/>
              <a:t>Add your text, picture, smart art or graph</a:t>
            </a:r>
          </a:p>
        </p:txBody>
      </p:sp>
    </p:spTree>
    <p:extLst>
      <p:ext uri="{BB962C8B-B14F-4D97-AF65-F5344CB8AC3E}">
        <p14:creationId xmlns:p14="http://schemas.microsoft.com/office/powerpoint/2010/main" val="137132890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heading content one column">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44997148-95F8-49D9-BA59-9E1AFA0EF195}"/>
              </a:ext>
            </a:extLst>
          </p:cNvPr>
          <p:cNvSpPr>
            <a:spLocks noGrp="1"/>
          </p:cNvSpPr>
          <p:nvPr>
            <p:ph type="body" idx="1" hasCustomPrompt="1"/>
          </p:nvPr>
        </p:nvSpPr>
        <p:spPr>
          <a:xfrm>
            <a:off x="448125" y="1884066"/>
            <a:ext cx="11304472" cy="828000"/>
          </a:xfrm>
        </p:spPr>
        <p:txBody>
          <a:bodyPr anchor="ctr" anchorCtr="0">
            <a:noAutofit/>
          </a:bodyPr>
          <a:lstStyle>
            <a:lvl1pPr marL="0" indent="0">
              <a:spcBef>
                <a:spcPts val="0"/>
              </a:spcBef>
              <a:spcAft>
                <a:spcPts val="0"/>
              </a:spcAft>
              <a:buNone/>
              <a:defRPr sz="2200" b="0">
                <a:solidFill>
                  <a:srgbClr val="53565A"/>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Add your heading</a:t>
            </a:r>
          </a:p>
        </p:txBody>
      </p:sp>
      <p:sp>
        <p:nvSpPr>
          <p:cNvPr id="9" name="Content Placeholder 2">
            <a:extLst>
              <a:ext uri="{FF2B5EF4-FFF2-40B4-BE49-F238E27FC236}">
                <a16:creationId xmlns:a16="http://schemas.microsoft.com/office/drawing/2014/main" id="{14EABFCC-EEB9-4198-A14F-1CCDB1B70838}"/>
              </a:ext>
            </a:extLst>
          </p:cNvPr>
          <p:cNvSpPr>
            <a:spLocks noGrp="1"/>
          </p:cNvSpPr>
          <p:nvPr>
            <p:ph idx="11" hasCustomPrompt="1"/>
          </p:nvPr>
        </p:nvSpPr>
        <p:spPr>
          <a:xfrm>
            <a:off x="448124" y="2893925"/>
            <a:ext cx="11304000" cy="3486113"/>
          </a:xfrm>
        </p:spPr>
        <p:txBody>
          <a:bodyPr>
            <a:noAutofit/>
          </a:bodyPr>
          <a:lstStyle>
            <a:lvl1pPr marL="0" marR="0" indent="0" algn="l" defTabSz="914400" rtl="0" eaLnBrk="1" fontAlgn="auto" latinLnBrk="0" hangingPunct="1">
              <a:lnSpc>
                <a:spcPct val="120000"/>
              </a:lnSpc>
              <a:spcBef>
                <a:spcPts val="0"/>
              </a:spcBef>
              <a:spcAft>
                <a:spcPts val="900"/>
              </a:spcAft>
              <a:buClrTx/>
              <a:buSzTx/>
              <a:buFont typeface="Arial" panose="020B0604020202020204" pitchFamily="34" charset="0"/>
              <a:buNone/>
              <a:tabLst/>
              <a:defRPr sz="1800">
                <a:solidFill>
                  <a:schemeClr val="tx1"/>
                </a:solidFill>
              </a:defRPr>
            </a:lvl1pPr>
            <a:lvl2pPr>
              <a:spcBef>
                <a:spcPts val="800"/>
              </a:spcBef>
              <a:defRPr sz="1600"/>
            </a:lvl2pPr>
            <a:lvl3pPr>
              <a:spcBef>
                <a:spcPts val="800"/>
              </a:spcBef>
              <a:defRPr sz="1600"/>
            </a:lvl3pPr>
          </a:lstStyle>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lang="en-US"/>
              <a:t>Add your text, picture, smart art or graph</a:t>
            </a:r>
          </a:p>
        </p:txBody>
      </p:sp>
      <p:sp>
        <p:nvSpPr>
          <p:cNvPr id="10" name="Title Placeholder 1">
            <a:extLst>
              <a:ext uri="{FF2B5EF4-FFF2-40B4-BE49-F238E27FC236}">
                <a16:creationId xmlns:a16="http://schemas.microsoft.com/office/drawing/2014/main" id="{2530F471-1E2A-470B-B910-CCB7DE25322D}"/>
              </a:ext>
            </a:extLst>
          </p:cNvPr>
          <p:cNvSpPr>
            <a:spLocks noGrp="1"/>
          </p:cNvSpPr>
          <p:nvPr>
            <p:ph type="title" hasCustomPrompt="1"/>
          </p:nvPr>
        </p:nvSpPr>
        <p:spPr>
          <a:xfrm>
            <a:off x="448126" y="818166"/>
            <a:ext cx="11295749" cy="930247"/>
          </a:xfrm>
          <a:prstGeom prst="rect">
            <a:avLst/>
          </a:prstGeom>
        </p:spPr>
        <p:txBody>
          <a:bodyPr vert="horz" lIns="91440" tIns="45720" rIns="91440" bIns="45720" rtlCol="0" anchor="ctr">
            <a:noAutofit/>
          </a:bodyPr>
          <a:lstStyle>
            <a:lvl1pPr>
              <a:defRPr>
                <a:solidFill>
                  <a:schemeClr val="tx2"/>
                </a:solidFill>
              </a:defRPr>
            </a:lvl1pPr>
          </a:lstStyle>
          <a:p>
            <a:r>
              <a:rPr lang="en-US"/>
              <a:t>Add your page title</a:t>
            </a:r>
            <a:endParaRPr lang="en-AU"/>
          </a:p>
        </p:txBody>
      </p:sp>
      <p:sp>
        <p:nvSpPr>
          <p:cNvPr id="8" name="Slide Number Placeholder 5">
            <a:extLst>
              <a:ext uri="{FF2B5EF4-FFF2-40B4-BE49-F238E27FC236}">
                <a16:creationId xmlns:a16="http://schemas.microsoft.com/office/drawing/2014/main" id="{1DA68E24-6CFC-49D6-9F13-46B9DC482133}"/>
              </a:ext>
            </a:extLst>
          </p:cNvPr>
          <p:cNvSpPr>
            <a:spLocks noGrp="1"/>
          </p:cNvSpPr>
          <p:nvPr>
            <p:ph type="sldNum" sz="quarter" idx="4"/>
          </p:nvPr>
        </p:nvSpPr>
        <p:spPr>
          <a:xfrm>
            <a:off x="6252000" y="6480000"/>
            <a:ext cx="5500597" cy="360000"/>
          </a:xfrm>
          <a:prstGeom prst="rect">
            <a:avLst/>
          </a:prstGeom>
        </p:spPr>
        <p:txBody>
          <a:bodyPr vert="horz" lIns="91440" tIns="45720" rIns="91440" bIns="45720" rtlCol="0" anchor="b"/>
          <a:lstStyle>
            <a:lvl1pPr algn="r">
              <a:defRPr sz="900">
                <a:solidFill>
                  <a:schemeClr val="tx1"/>
                </a:solidFill>
              </a:defRPr>
            </a:lvl1pPr>
          </a:lstStyle>
          <a:p>
            <a:r>
              <a:rPr lang="en-AU"/>
              <a:t>FOOTER </a:t>
            </a:r>
            <a:fld id="{87C812C2-8080-4AFB-914E-081D3072CDD0}" type="slidenum">
              <a:rPr lang="en-AU" smtClean="0"/>
              <a:pPr/>
              <a:t>‹#›</a:t>
            </a:fld>
            <a:endParaRPr lang="en-AU"/>
          </a:p>
        </p:txBody>
      </p:sp>
    </p:spTree>
    <p:extLst>
      <p:ext uri="{BB962C8B-B14F-4D97-AF65-F5344CB8AC3E}">
        <p14:creationId xmlns:p14="http://schemas.microsoft.com/office/powerpoint/2010/main" val="57380498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le heading content two column">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44997148-95F8-49D9-BA59-9E1AFA0EF195}"/>
              </a:ext>
            </a:extLst>
          </p:cNvPr>
          <p:cNvSpPr>
            <a:spLocks noGrp="1"/>
          </p:cNvSpPr>
          <p:nvPr>
            <p:ph type="body" idx="1" hasCustomPrompt="1"/>
          </p:nvPr>
        </p:nvSpPr>
        <p:spPr>
          <a:xfrm>
            <a:off x="448125" y="1884066"/>
            <a:ext cx="11304472" cy="828000"/>
          </a:xfrm>
        </p:spPr>
        <p:txBody>
          <a:bodyPr anchor="ctr" anchorCtr="0">
            <a:noAutofit/>
          </a:bodyPr>
          <a:lstStyle>
            <a:lvl1pPr marL="0" indent="0">
              <a:spcBef>
                <a:spcPts val="0"/>
              </a:spcBef>
              <a:spcAft>
                <a:spcPts val="0"/>
              </a:spcAft>
              <a:buNone/>
              <a:defRPr sz="2200" b="0">
                <a:solidFill>
                  <a:srgbClr val="53565A"/>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Add your heading</a:t>
            </a:r>
          </a:p>
        </p:txBody>
      </p:sp>
      <p:sp>
        <p:nvSpPr>
          <p:cNvPr id="9" name="Content Placeholder 2">
            <a:extLst>
              <a:ext uri="{FF2B5EF4-FFF2-40B4-BE49-F238E27FC236}">
                <a16:creationId xmlns:a16="http://schemas.microsoft.com/office/drawing/2014/main" id="{14EABFCC-EEB9-4198-A14F-1CCDB1B70838}"/>
              </a:ext>
            </a:extLst>
          </p:cNvPr>
          <p:cNvSpPr>
            <a:spLocks noGrp="1"/>
          </p:cNvSpPr>
          <p:nvPr>
            <p:ph idx="11" hasCustomPrompt="1"/>
          </p:nvPr>
        </p:nvSpPr>
        <p:spPr>
          <a:xfrm>
            <a:off x="448125" y="2893925"/>
            <a:ext cx="5491875" cy="3486113"/>
          </a:xfrm>
        </p:spPr>
        <p:txBody>
          <a:bodyPr>
            <a:noAutofit/>
          </a:bodyPr>
          <a:lstStyle>
            <a:lvl1pPr marL="0" marR="0" indent="0" algn="l" defTabSz="914400" rtl="0" eaLnBrk="1" fontAlgn="auto" latinLnBrk="0" hangingPunct="1">
              <a:lnSpc>
                <a:spcPct val="120000"/>
              </a:lnSpc>
              <a:spcBef>
                <a:spcPts val="0"/>
              </a:spcBef>
              <a:spcAft>
                <a:spcPts val="900"/>
              </a:spcAft>
              <a:buClrTx/>
              <a:buSzTx/>
              <a:buFont typeface="Arial" panose="020B0604020202020204" pitchFamily="34" charset="0"/>
              <a:buNone/>
              <a:tabLst/>
              <a:defRPr sz="1800">
                <a:solidFill>
                  <a:schemeClr val="tx1"/>
                </a:solidFill>
              </a:defRPr>
            </a:lvl1pPr>
            <a:lvl2pPr>
              <a:spcBef>
                <a:spcPts val="800"/>
              </a:spcBef>
              <a:defRPr sz="1600"/>
            </a:lvl2pPr>
            <a:lvl3pPr>
              <a:spcBef>
                <a:spcPts val="800"/>
              </a:spcBef>
              <a:defRPr sz="1600"/>
            </a:lvl3pPr>
          </a:lstStyle>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lang="en-US"/>
              <a:t>Add your text, picture, smart art or graph</a:t>
            </a:r>
          </a:p>
        </p:txBody>
      </p:sp>
      <p:sp>
        <p:nvSpPr>
          <p:cNvPr id="10" name="Title Placeholder 1">
            <a:extLst>
              <a:ext uri="{FF2B5EF4-FFF2-40B4-BE49-F238E27FC236}">
                <a16:creationId xmlns:a16="http://schemas.microsoft.com/office/drawing/2014/main" id="{2530F471-1E2A-470B-B910-CCB7DE25322D}"/>
              </a:ext>
            </a:extLst>
          </p:cNvPr>
          <p:cNvSpPr>
            <a:spLocks noGrp="1"/>
          </p:cNvSpPr>
          <p:nvPr>
            <p:ph type="title" hasCustomPrompt="1"/>
          </p:nvPr>
        </p:nvSpPr>
        <p:spPr>
          <a:xfrm>
            <a:off x="448126" y="818166"/>
            <a:ext cx="11295749" cy="930247"/>
          </a:xfrm>
          <a:prstGeom prst="rect">
            <a:avLst/>
          </a:prstGeom>
        </p:spPr>
        <p:txBody>
          <a:bodyPr vert="horz" lIns="91440" tIns="45720" rIns="91440" bIns="45720" rtlCol="0" anchor="ctr">
            <a:noAutofit/>
          </a:bodyPr>
          <a:lstStyle>
            <a:lvl1pPr>
              <a:defRPr>
                <a:solidFill>
                  <a:schemeClr val="tx2"/>
                </a:solidFill>
              </a:defRPr>
            </a:lvl1pPr>
          </a:lstStyle>
          <a:p>
            <a:r>
              <a:rPr lang="en-US"/>
              <a:t>Add your page title</a:t>
            </a:r>
            <a:endParaRPr lang="en-AU"/>
          </a:p>
        </p:txBody>
      </p:sp>
      <p:sp>
        <p:nvSpPr>
          <p:cNvPr id="11" name="Content Placeholder 2">
            <a:extLst>
              <a:ext uri="{FF2B5EF4-FFF2-40B4-BE49-F238E27FC236}">
                <a16:creationId xmlns:a16="http://schemas.microsoft.com/office/drawing/2014/main" id="{2207AF2E-1487-4608-8E34-A059922AF8C0}"/>
              </a:ext>
            </a:extLst>
          </p:cNvPr>
          <p:cNvSpPr>
            <a:spLocks noGrp="1"/>
          </p:cNvSpPr>
          <p:nvPr>
            <p:ph idx="12" hasCustomPrompt="1"/>
          </p:nvPr>
        </p:nvSpPr>
        <p:spPr>
          <a:xfrm>
            <a:off x="6252000" y="2893925"/>
            <a:ext cx="5491875" cy="3486113"/>
          </a:xfrm>
        </p:spPr>
        <p:txBody>
          <a:bodyPr>
            <a:noAutofit/>
          </a:bodyPr>
          <a:lstStyle>
            <a:lvl1pPr marL="0" marR="0" indent="0" algn="l" defTabSz="914400" rtl="0" eaLnBrk="1" fontAlgn="auto" latinLnBrk="0" hangingPunct="1">
              <a:lnSpc>
                <a:spcPct val="120000"/>
              </a:lnSpc>
              <a:spcBef>
                <a:spcPts val="0"/>
              </a:spcBef>
              <a:spcAft>
                <a:spcPts val="900"/>
              </a:spcAft>
              <a:buClrTx/>
              <a:buSzTx/>
              <a:buFont typeface="Arial" panose="020B0604020202020204" pitchFamily="34" charset="0"/>
              <a:buNone/>
              <a:tabLst/>
              <a:defRPr sz="1800">
                <a:solidFill>
                  <a:schemeClr val="tx1"/>
                </a:solidFill>
              </a:defRPr>
            </a:lvl1pPr>
            <a:lvl2pPr>
              <a:spcBef>
                <a:spcPts val="800"/>
              </a:spcBef>
              <a:defRPr sz="1600"/>
            </a:lvl2pPr>
            <a:lvl3pPr>
              <a:spcBef>
                <a:spcPts val="800"/>
              </a:spcBef>
              <a:defRPr sz="1600"/>
            </a:lvl3pPr>
          </a:lstStyle>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lang="en-US"/>
              <a:t>Add your text, picture, smart art or graph</a:t>
            </a:r>
          </a:p>
        </p:txBody>
      </p:sp>
      <p:sp>
        <p:nvSpPr>
          <p:cNvPr id="8" name="Slide Number Placeholder 5">
            <a:extLst>
              <a:ext uri="{FF2B5EF4-FFF2-40B4-BE49-F238E27FC236}">
                <a16:creationId xmlns:a16="http://schemas.microsoft.com/office/drawing/2014/main" id="{1DA68E24-6CFC-49D6-9F13-46B9DC482133}"/>
              </a:ext>
            </a:extLst>
          </p:cNvPr>
          <p:cNvSpPr>
            <a:spLocks noGrp="1"/>
          </p:cNvSpPr>
          <p:nvPr>
            <p:ph type="sldNum" sz="quarter" idx="4"/>
          </p:nvPr>
        </p:nvSpPr>
        <p:spPr>
          <a:xfrm>
            <a:off x="6252000" y="6480000"/>
            <a:ext cx="5500597" cy="360000"/>
          </a:xfrm>
          <a:prstGeom prst="rect">
            <a:avLst/>
          </a:prstGeom>
        </p:spPr>
        <p:txBody>
          <a:bodyPr vert="horz" lIns="91440" tIns="45720" rIns="91440" bIns="45720" rtlCol="0" anchor="b"/>
          <a:lstStyle>
            <a:lvl1pPr algn="r">
              <a:defRPr sz="900">
                <a:solidFill>
                  <a:schemeClr val="tx1"/>
                </a:solidFill>
              </a:defRPr>
            </a:lvl1pPr>
          </a:lstStyle>
          <a:p>
            <a:r>
              <a:rPr lang="en-AU"/>
              <a:t>FOOTER </a:t>
            </a:r>
            <a:fld id="{87C812C2-8080-4AFB-914E-081D3072CDD0}" type="slidenum">
              <a:rPr lang="en-AU" smtClean="0"/>
              <a:pPr/>
              <a:t>‹#›</a:t>
            </a:fld>
            <a:endParaRPr lang="en-AU"/>
          </a:p>
        </p:txBody>
      </p:sp>
    </p:spTree>
    <p:extLst>
      <p:ext uri="{BB962C8B-B14F-4D97-AF65-F5344CB8AC3E}">
        <p14:creationId xmlns:p14="http://schemas.microsoft.com/office/powerpoint/2010/main" val="419969488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le heading content three column">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44997148-95F8-49D9-BA59-9E1AFA0EF195}"/>
              </a:ext>
            </a:extLst>
          </p:cNvPr>
          <p:cNvSpPr>
            <a:spLocks noGrp="1"/>
          </p:cNvSpPr>
          <p:nvPr>
            <p:ph type="body" idx="1" hasCustomPrompt="1"/>
          </p:nvPr>
        </p:nvSpPr>
        <p:spPr>
          <a:xfrm>
            <a:off x="448125" y="1884066"/>
            <a:ext cx="11304472" cy="828000"/>
          </a:xfrm>
        </p:spPr>
        <p:txBody>
          <a:bodyPr anchor="ctr" anchorCtr="0">
            <a:noAutofit/>
          </a:bodyPr>
          <a:lstStyle>
            <a:lvl1pPr marL="0" indent="0">
              <a:spcBef>
                <a:spcPts val="0"/>
              </a:spcBef>
              <a:spcAft>
                <a:spcPts val="0"/>
              </a:spcAft>
              <a:buNone/>
              <a:defRPr sz="2200" b="0">
                <a:solidFill>
                  <a:srgbClr val="53565A"/>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Add your heading</a:t>
            </a:r>
          </a:p>
        </p:txBody>
      </p:sp>
      <p:sp>
        <p:nvSpPr>
          <p:cNvPr id="10" name="Title Placeholder 1">
            <a:extLst>
              <a:ext uri="{FF2B5EF4-FFF2-40B4-BE49-F238E27FC236}">
                <a16:creationId xmlns:a16="http://schemas.microsoft.com/office/drawing/2014/main" id="{2530F471-1E2A-470B-B910-CCB7DE25322D}"/>
              </a:ext>
            </a:extLst>
          </p:cNvPr>
          <p:cNvSpPr>
            <a:spLocks noGrp="1"/>
          </p:cNvSpPr>
          <p:nvPr>
            <p:ph type="title" hasCustomPrompt="1"/>
          </p:nvPr>
        </p:nvSpPr>
        <p:spPr>
          <a:xfrm>
            <a:off x="448126" y="818166"/>
            <a:ext cx="11295749" cy="930247"/>
          </a:xfrm>
          <a:prstGeom prst="rect">
            <a:avLst/>
          </a:prstGeom>
        </p:spPr>
        <p:txBody>
          <a:bodyPr vert="horz" lIns="91440" tIns="45720" rIns="91440" bIns="45720" rtlCol="0" anchor="ctr">
            <a:noAutofit/>
          </a:bodyPr>
          <a:lstStyle>
            <a:lvl1pPr>
              <a:defRPr>
                <a:solidFill>
                  <a:schemeClr val="tx2"/>
                </a:solidFill>
              </a:defRPr>
            </a:lvl1pPr>
          </a:lstStyle>
          <a:p>
            <a:r>
              <a:rPr lang="en-US"/>
              <a:t>Add your page title</a:t>
            </a:r>
            <a:endParaRPr lang="en-AU"/>
          </a:p>
        </p:txBody>
      </p:sp>
      <p:sp>
        <p:nvSpPr>
          <p:cNvPr id="8" name="Slide Number Placeholder 5">
            <a:extLst>
              <a:ext uri="{FF2B5EF4-FFF2-40B4-BE49-F238E27FC236}">
                <a16:creationId xmlns:a16="http://schemas.microsoft.com/office/drawing/2014/main" id="{1DA68E24-6CFC-49D6-9F13-46B9DC482133}"/>
              </a:ext>
            </a:extLst>
          </p:cNvPr>
          <p:cNvSpPr>
            <a:spLocks noGrp="1"/>
          </p:cNvSpPr>
          <p:nvPr>
            <p:ph type="sldNum" sz="quarter" idx="4"/>
          </p:nvPr>
        </p:nvSpPr>
        <p:spPr>
          <a:xfrm>
            <a:off x="6252000" y="6480000"/>
            <a:ext cx="5500597" cy="360000"/>
          </a:xfrm>
          <a:prstGeom prst="rect">
            <a:avLst/>
          </a:prstGeom>
        </p:spPr>
        <p:txBody>
          <a:bodyPr vert="horz" lIns="91440" tIns="45720" rIns="91440" bIns="45720" rtlCol="0" anchor="b"/>
          <a:lstStyle>
            <a:lvl1pPr algn="r">
              <a:defRPr sz="900">
                <a:solidFill>
                  <a:schemeClr val="tx1"/>
                </a:solidFill>
              </a:defRPr>
            </a:lvl1pPr>
          </a:lstStyle>
          <a:p>
            <a:r>
              <a:rPr lang="en-AU"/>
              <a:t>FOOTER </a:t>
            </a:r>
            <a:fld id="{87C812C2-8080-4AFB-914E-081D3072CDD0}" type="slidenum">
              <a:rPr lang="en-AU" smtClean="0"/>
              <a:pPr/>
              <a:t>‹#›</a:t>
            </a:fld>
            <a:endParaRPr lang="en-AU"/>
          </a:p>
        </p:txBody>
      </p:sp>
      <p:sp>
        <p:nvSpPr>
          <p:cNvPr id="7" name="Content Placeholder 2">
            <a:extLst>
              <a:ext uri="{FF2B5EF4-FFF2-40B4-BE49-F238E27FC236}">
                <a16:creationId xmlns:a16="http://schemas.microsoft.com/office/drawing/2014/main" id="{C44446AF-63C2-4CF6-A4A7-AA9D1B56FA70}"/>
              </a:ext>
            </a:extLst>
          </p:cNvPr>
          <p:cNvSpPr>
            <a:spLocks noGrp="1"/>
          </p:cNvSpPr>
          <p:nvPr>
            <p:ph idx="10" hasCustomPrompt="1"/>
          </p:nvPr>
        </p:nvSpPr>
        <p:spPr>
          <a:xfrm>
            <a:off x="448125" y="2894400"/>
            <a:ext cx="3556800" cy="3484800"/>
          </a:xfrm>
        </p:spPr>
        <p:txBody>
          <a:bodyPr>
            <a:noAutofit/>
          </a:bodyPr>
          <a:lstStyle>
            <a:lvl1pPr marL="0" marR="0" indent="0" algn="l" defTabSz="914400" rtl="0" eaLnBrk="1" fontAlgn="auto" latinLnBrk="0" hangingPunct="1">
              <a:lnSpc>
                <a:spcPct val="120000"/>
              </a:lnSpc>
              <a:spcBef>
                <a:spcPts val="0"/>
              </a:spcBef>
              <a:spcAft>
                <a:spcPts val="900"/>
              </a:spcAft>
              <a:buClrTx/>
              <a:buSzTx/>
              <a:buFont typeface="Arial" panose="020B0604020202020204" pitchFamily="34" charset="0"/>
              <a:buNone/>
              <a:tabLst/>
              <a:defRPr sz="1800">
                <a:solidFill>
                  <a:schemeClr val="tx1"/>
                </a:solidFill>
              </a:defRPr>
            </a:lvl1pPr>
            <a:lvl2pPr>
              <a:spcBef>
                <a:spcPts val="800"/>
              </a:spcBef>
              <a:defRPr sz="1600"/>
            </a:lvl2pPr>
            <a:lvl3pPr>
              <a:spcBef>
                <a:spcPts val="800"/>
              </a:spcBef>
              <a:defRPr sz="1600"/>
            </a:lvl3pPr>
          </a:lstStyle>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lang="en-US"/>
              <a:t>Add your text, picture, smart art or graph</a:t>
            </a:r>
          </a:p>
        </p:txBody>
      </p:sp>
      <p:sp>
        <p:nvSpPr>
          <p:cNvPr id="12" name="Content Placeholder 2">
            <a:extLst>
              <a:ext uri="{FF2B5EF4-FFF2-40B4-BE49-F238E27FC236}">
                <a16:creationId xmlns:a16="http://schemas.microsoft.com/office/drawing/2014/main" id="{7B17D4E8-9647-47A2-8920-A4F0A9D2F5AE}"/>
              </a:ext>
            </a:extLst>
          </p:cNvPr>
          <p:cNvSpPr>
            <a:spLocks noGrp="1"/>
          </p:cNvSpPr>
          <p:nvPr>
            <p:ph idx="11" hasCustomPrompt="1"/>
          </p:nvPr>
        </p:nvSpPr>
        <p:spPr>
          <a:xfrm>
            <a:off x="4317599" y="2894400"/>
            <a:ext cx="3556800" cy="3484800"/>
          </a:xfrm>
        </p:spPr>
        <p:txBody>
          <a:bodyPr>
            <a:noAutofit/>
          </a:bodyPr>
          <a:lstStyle>
            <a:lvl1pPr marL="0" marR="0" indent="0" algn="l" defTabSz="914400" rtl="0" eaLnBrk="1" fontAlgn="auto" latinLnBrk="0" hangingPunct="1">
              <a:lnSpc>
                <a:spcPct val="120000"/>
              </a:lnSpc>
              <a:spcBef>
                <a:spcPts val="0"/>
              </a:spcBef>
              <a:spcAft>
                <a:spcPts val="900"/>
              </a:spcAft>
              <a:buClrTx/>
              <a:buSzTx/>
              <a:buFont typeface="Arial" panose="020B0604020202020204" pitchFamily="34" charset="0"/>
              <a:buNone/>
              <a:tabLst/>
              <a:defRPr sz="1800">
                <a:solidFill>
                  <a:schemeClr val="tx1"/>
                </a:solidFill>
              </a:defRPr>
            </a:lvl1pPr>
            <a:lvl2pPr>
              <a:spcBef>
                <a:spcPts val="800"/>
              </a:spcBef>
              <a:defRPr sz="1600"/>
            </a:lvl2pPr>
            <a:lvl3pPr>
              <a:spcBef>
                <a:spcPts val="800"/>
              </a:spcBef>
              <a:defRPr sz="1600"/>
            </a:lvl3pPr>
          </a:lstStyle>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lang="en-US"/>
              <a:t>Add your text, picture, smart art or graph</a:t>
            </a:r>
          </a:p>
        </p:txBody>
      </p:sp>
      <p:sp>
        <p:nvSpPr>
          <p:cNvPr id="13" name="Content Placeholder 2">
            <a:extLst>
              <a:ext uri="{FF2B5EF4-FFF2-40B4-BE49-F238E27FC236}">
                <a16:creationId xmlns:a16="http://schemas.microsoft.com/office/drawing/2014/main" id="{513356B1-FA4E-4CFA-B2D9-0DCFA06BD2DB}"/>
              </a:ext>
            </a:extLst>
          </p:cNvPr>
          <p:cNvSpPr>
            <a:spLocks noGrp="1"/>
          </p:cNvSpPr>
          <p:nvPr>
            <p:ph idx="12" hasCustomPrompt="1"/>
          </p:nvPr>
        </p:nvSpPr>
        <p:spPr>
          <a:xfrm>
            <a:off x="8187074" y="2894400"/>
            <a:ext cx="3556800" cy="3484800"/>
          </a:xfrm>
        </p:spPr>
        <p:txBody>
          <a:bodyPr>
            <a:noAutofit/>
          </a:bodyPr>
          <a:lstStyle>
            <a:lvl1pPr marL="0" marR="0" indent="0" algn="l" defTabSz="914400" rtl="0" eaLnBrk="1" fontAlgn="auto" latinLnBrk="0" hangingPunct="1">
              <a:lnSpc>
                <a:spcPct val="120000"/>
              </a:lnSpc>
              <a:spcBef>
                <a:spcPts val="0"/>
              </a:spcBef>
              <a:spcAft>
                <a:spcPts val="900"/>
              </a:spcAft>
              <a:buClrTx/>
              <a:buSzTx/>
              <a:buFont typeface="Arial" panose="020B0604020202020204" pitchFamily="34" charset="0"/>
              <a:buNone/>
              <a:tabLst/>
              <a:defRPr sz="1800">
                <a:solidFill>
                  <a:schemeClr val="tx1"/>
                </a:solidFill>
              </a:defRPr>
            </a:lvl1pPr>
            <a:lvl2pPr>
              <a:spcBef>
                <a:spcPts val="800"/>
              </a:spcBef>
              <a:defRPr sz="1600"/>
            </a:lvl2pPr>
            <a:lvl3pPr>
              <a:spcBef>
                <a:spcPts val="800"/>
              </a:spcBef>
              <a:defRPr sz="1600"/>
            </a:lvl3pPr>
          </a:lstStyle>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lang="en-US"/>
              <a:t>Add your text, picture, smart art or graph</a:t>
            </a:r>
          </a:p>
        </p:txBody>
      </p:sp>
    </p:spTree>
    <p:extLst>
      <p:ext uri="{BB962C8B-B14F-4D97-AF65-F5344CB8AC3E}">
        <p14:creationId xmlns:p14="http://schemas.microsoft.com/office/powerpoint/2010/main" val="226126966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itle heading content two column left">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44997148-95F8-49D9-BA59-9E1AFA0EF195}"/>
              </a:ext>
            </a:extLst>
          </p:cNvPr>
          <p:cNvSpPr>
            <a:spLocks noGrp="1"/>
          </p:cNvSpPr>
          <p:nvPr>
            <p:ph type="body" idx="1" hasCustomPrompt="1"/>
          </p:nvPr>
        </p:nvSpPr>
        <p:spPr>
          <a:xfrm>
            <a:off x="448125" y="1884066"/>
            <a:ext cx="11304472" cy="828000"/>
          </a:xfrm>
        </p:spPr>
        <p:txBody>
          <a:bodyPr anchor="ctr" anchorCtr="0">
            <a:noAutofit/>
          </a:bodyPr>
          <a:lstStyle>
            <a:lvl1pPr marL="0" indent="0">
              <a:spcBef>
                <a:spcPts val="0"/>
              </a:spcBef>
              <a:spcAft>
                <a:spcPts val="0"/>
              </a:spcAft>
              <a:buNone/>
              <a:defRPr sz="2200" b="0">
                <a:solidFill>
                  <a:srgbClr val="53565A"/>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Add your heading</a:t>
            </a:r>
          </a:p>
        </p:txBody>
      </p:sp>
      <p:sp>
        <p:nvSpPr>
          <p:cNvPr id="10" name="Title Placeholder 1">
            <a:extLst>
              <a:ext uri="{FF2B5EF4-FFF2-40B4-BE49-F238E27FC236}">
                <a16:creationId xmlns:a16="http://schemas.microsoft.com/office/drawing/2014/main" id="{2530F471-1E2A-470B-B910-CCB7DE25322D}"/>
              </a:ext>
            </a:extLst>
          </p:cNvPr>
          <p:cNvSpPr>
            <a:spLocks noGrp="1"/>
          </p:cNvSpPr>
          <p:nvPr>
            <p:ph type="title" hasCustomPrompt="1"/>
          </p:nvPr>
        </p:nvSpPr>
        <p:spPr>
          <a:xfrm>
            <a:off x="448126" y="818166"/>
            <a:ext cx="11295749" cy="930247"/>
          </a:xfrm>
          <a:prstGeom prst="rect">
            <a:avLst/>
          </a:prstGeom>
        </p:spPr>
        <p:txBody>
          <a:bodyPr vert="horz" lIns="91440" tIns="45720" rIns="91440" bIns="45720" rtlCol="0" anchor="ctr">
            <a:noAutofit/>
          </a:bodyPr>
          <a:lstStyle>
            <a:lvl1pPr>
              <a:defRPr>
                <a:solidFill>
                  <a:schemeClr val="tx2"/>
                </a:solidFill>
              </a:defRPr>
            </a:lvl1pPr>
          </a:lstStyle>
          <a:p>
            <a:r>
              <a:rPr lang="en-US"/>
              <a:t>Add your page title</a:t>
            </a:r>
            <a:endParaRPr lang="en-AU"/>
          </a:p>
        </p:txBody>
      </p:sp>
      <p:sp>
        <p:nvSpPr>
          <p:cNvPr id="8" name="Slide Number Placeholder 5">
            <a:extLst>
              <a:ext uri="{FF2B5EF4-FFF2-40B4-BE49-F238E27FC236}">
                <a16:creationId xmlns:a16="http://schemas.microsoft.com/office/drawing/2014/main" id="{1DA68E24-6CFC-49D6-9F13-46B9DC482133}"/>
              </a:ext>
            </a:extLst>
          </p:cNvPr>
          <p:cNvSpPr>
            <a:spLocks noGrp="1"/>
          </p:cNvSpPr>
          <p:nvPr>
            <p:ph type="sldNum" sz="quarter" idx="4"/>
          </p:nvPr>
        </p:nvSpPr>
        <p:spPr>
          <a:xfrm>
            <a:off x="6252000" y="6480000"/>
            <a:ext cx="5500597" cy="360000"/>
          </a:xfrm>
          <a:prstGeom prst="rect">
            <a:avLst/>
          </a:prstGeom>
        </p:spPr>
        <p:txBody>
          <a:bodyPr vert="horz" lIns="91440" tIns="45720" rIns="91440" bIns="45720" rtlCol="0" anchor="b"/>
          <a:lstStyle>
            <a:lvl1pPr algn="r">
              <a:defRPr sz="900">
                <a:solidFill>
                  <a:schemeClr val="tx1"/>
                </a:solidFill>
              </a:defRPr>
            </a:lvl1pPr>
          </a:lstStyle>
          <a:p>
            <a:r>
              <a:rPr lang="en-AU"/>
              <a:t>FOOTER </a:t>
            </a:r>
            <a:fld id="{87C812C2-8080-4AFB-914E-081D3072CDD0}" type="slidenum">
              <a:rPr lang="en-AU" smtClean="0"/>
              <a:pPr/>
              <a:t>‹#›</a:t>
            </a:fld>
            <a:endParaRPr lang="en-AU"/>
          </a:p>
        </p:txBody>
      </p:sp>
      <p:sp>
        <p:nvSpPr>
          <p:cNvPr id="7" name="Content Placeholder 2">
            <a:extLst>
              <a:ext uri="{FF2B5EF4-FFF2-40B4-BE49-F238E27FC236}">
                <a16:creationId xmlns:a16="http://schemas.microsoft.com/office/drawing/2014/main" id="{C44446AF-63C2-4CF6-A4A7-AA9D1B56FA70}"/>
              </a:ext>
            </a:extLst>
          </p:cNvPr>
          <p:cNvSpPr>
            <a:spLocks noGrp="1"/>
          </p:cNvSpPr>
          <p:nvPr>
            <p:ph idx="10" hasCustomPrompt="1"/>
          </p:nvPr>
        </p:nvSpPr>
        <p:spPr>
          <a:xfrm>
            <a:off x="448125" y="2894400"/>
            <a:ext cx="3556800" cy="3484800"/>
          </a:xfrm>
        </p:spPr>
        <p:txBody>
          <a:bodyPr>
            <a:noAutofit/>
          </a:bodyPr>
          <a:lstStyle>
            <a:lvl1pPr marL="0" marR="0" indent="0" algn="l" defTabSz="914400" rtl="0" eaLnBrk="1" fontAlgn="auto" latinLnBrk="0" hangingPunct="1">
              <a:lnSpc>
                <a:spcPct val="120000"/>
              </a:lnSpc>
              <a:spcBef>
                <a:spcPts val="0"/>
              </a:spcBef>
              <a:spcAft>
                <a:spcPts val="900"/>
              </a:spcAft>
              <a:buClrTx/>
              <a:buSzTx/>
              <a:buFont typeface="Arial" panose="020B0604020202020204" pitchFamily="34" charset="0"/>
              <a:buNone/>
              <a:tabLst/>
              <a:defRPr sz="1800">
                <a:solidFill>
                  <a:schemeClr val="tx1"/>
                </a:solidFill>
              </a:defRPr>
            </a:lvl1pPr>
            <a:lvl2pPr>
              <a:spcBef>
                <a:spcPts val="800"/>
              </a:spcBef>
              <a:defRPr sz="1600"/>
            </a:lvl2pPr>
            <a:lvl3pPr>
              <a:spcBef>
                <a:spcPts val="800"/>
              </a:spcBef>
              <a:defRPr sz="1600"/>
            </a:lvl3pPr>
          </a:lstStyle>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lang="en-US"/>
              <a:t>Add your text, picture, smart art or graph</a:t>
            </a:r>
          </a:p>
        </p:txBody>
      </p:sp>
      <p:sp>
        <p:nvSpPr>
          <p:cNvPr id="12" name="Content Placeholder 2">
            <a:extLst>
              <a:ext uri="{FF2B5EF4-FFF2-40B4-BE49-F238E27FC236}">
                <a16:creationId xmlns:a16="http://schemas.microsoft.com/office/drawing/2014/main" id="{7B17D4E8-9647-47A2-8920-A4F0A9D2F5AE}"/>
              </a:ext>
            </a:extLst>
          </p:cNvPr>
          <p:cNvSpPr>
            <a:spLocks noGrp="1"/>
          </p:cNvSpPr>
          <p:nvPr>
            <p:ph idx="11" hasCustomPrompt="1"/>
          </p:nvPr>
        </p:nvSpPr>
        <p:spPr>
          <a:xfrm>
            <a:off x="4317599" y="2894400"/>
            <a:ext cx="7423200" cy="3484800"/>
          </a:xfrm>
        </p:spPr>
        <p:txBody>
          <a:bodyPr>
            <a:noAutofit/>
          </a:bodyPr>
          <a:lstStyle>
            <a:lvl1pPr marL="0" marR="0" indent="0" algn="l" defTabSz="914400" rtl="0" eaLnBrk="1" fontAlgn="auto" latinLnBrk="0" hangingPunct="1">
              <a:lnSpc>
                <a:spcPct val="120000"/>
              </a:lnSpc>
              <a:spcBef>
                <a:spcPts val="0"/>
              </a:spcBef>
              <a:spcAft>
                <a:spcPts val="900"/>
              </a:spcAft>
              <a:buClrTx/>
              <a:buSzTx/>
              <a:buFont typeface="Arial" panose="020B0604020202020204" pitchFamily="34" charset="0"/>
              <a:buNone/>
              <a:tabLst/>
              <a:defRPr sz="1800">
                <a:solidFill>
                  <a:schemeClr val="tx1"/>
                </a:solidFill>
              </a:defRPr>
            </a:lvl1pPr>
            <a:lvl2pPr>
              <a:spcBef>
                <a:spcPts val="800"/>
              </a:spcBef>
              <a:defRPr sz="1600"/>
            </a:lvl2pPr>
            <a:lvl3pPr>
              <a:spcBef>
                <a:spcPts val="800"/>
              </a:spcBef>
              <a:defRPr sz="1600"/>
            </a:lvl3pPr>
          </a:lstStyle>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lang="en-US"/>
              <a:t>Add your text, picture, smart art or graph</a:t>
            </a:r>
          </a:p>
        </p:txBody>
      </p:sp>
    </p:spTree>
    <p:extLst>
      <p:ext uri="{BB962C8B-B14F-4D97-AF65-F5344CB8AC3E}">
        <p14:creationId xmlns:p14="http://schemas.microsoft.com/office/powerpoint/2010/main" val="280567092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itle heading content two column right">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44997148-95F8-49D9-BA59-9E1AFA0EF195}"/>
              </a:ext>
            </a:extLst>
          </p:cNvPr>
          <p:cNvSpPr>
            <a:spLocks noGrp="1"/>
          </p:cNvSpPr>
          <p:nvPr>
            <p:ph type="body" idx="1" hasCustomPrompt="1"/>
          </p:nvPr>
        </p:nvSpPr>
        <p:spPr>
          <a:xfrm>
            <a:off x="448125" y="1884066"/>
            <a:ext cx="11304472" cy="828000"/>
          </a:xfrm>
        </p:spPr>
        <p:txBody>
          <a:bodyPr anchor="ctr" anchorCtr="0">
            <a:noAutofit/>
          </a:bodyPr>
          <a:lstStyle>
            <a:lvl1pPr marL="0" indent="0">
              <a:spcBef>
                <a:spcPts val="0"/>
              </a:spcBef>
              <a:spcAft>
                <a:spcPts val="0"/>
              </a:spcAft>
              <a:buNone/>
              <a:defRPr sz="2200" b="0">
                <a:solidFill>
                  <a:srgbClr val="53565A"/>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Add your heading</a:t>
            </a:r>
          </a:p>
        </p:txBody>
      </p:sp>
      <p:sp>
        <p:nvSpPr>
          <p:cNvPr id="10" name="Title Placeholder 1">
            <a:extLst>
              <a:ext uri="{FF2B5EF4-FFF2-40B4-BE49-F238E27FC236}">
                <a16:creationId xmlns:a16="http://schemas.microsoft.com/office/drawing/2014/main" id="{2530F471-1E2A-470B-B910-CCB7DE25322D}"/>
              </a:ext>
            </a:extLst>
          </p:cNvPr>
          <p:cNvSpPr>
            <a:spLocks noGrp="1"/>
          </p:cNvSpPr>
          <p:nvPr>
            <p:ph type="title" hasCustomPrompt="1"/>
          </p:nvPr>
        </p:nvSpPr>
        <p:spPr>
          <a:xfrm>
            <a:off x="448126" y="818166"/>
            <a:ext cx="11295749" cy="930247"/>
          </a:xfrm>
          <a:prstGeom prst="rect">
            <a:avLst/>
          </a:prstGeom>
        </p:spPr>
        <p:txBody>
          <a:bodyPr vert="horz" lIns="91440" tIns="45720" rIns="91440" bIns="45720" rtlCol="0" anchor="ctr">
            <a:noAutofit/>
          </a:bodyPr>
          <a:lstStyle>
            <a:lvl1pPr>
              <a:defRPr>
                <a:solidFill>
                  <a:schemeClr val="tx2"/>
                </a:solidFill>
              </a:defRPr>
            </a:lvl1pPr>
          </a:lstStyle>
          <a:p>
            <a:r>
              <a:rPr lang="en-US"/>
              <a:t>Add your page title</a:t>
            </a:r>
            <a:endParaRPr lang="en-AU"/>
          </a:p>
        </p:txBody>
      </p:sp>
      <p:sp>
        <p:nvSpPr>
          <p:cNvPr id="8" name="Slide Number Placeholder 5">
            <a:extLst>
              <a:ext uri="{FF2B5EF4-FFF2-40B4-BE49-F238E27FC236}">
                <a16:creationId xmlns:a16="http://schemas.microsoft.com/office/drawing/2014/main" id="{1DA68E24-6CFC-49D6-9F13-46B9DC482133}"/>
              </a:ext>
            </a:extLst>
          </p:cNvPr>
          <p:cNvSpPr>
            <a:spLocks noGrp="1"/>
          </p:cNvSpPr>
          <p:nvPr>
            <p:ph type="sldNum" sz="quarter" idx="4"/>
          </p:nvPr>
        </p:nvSpPr>
        <p:spPr>
          <a:xfrm>
            <a:off x="6252000" y="6480000"/>
            <a:ext cx="5500597" cy="360000"/>
          </a:xfrm>
          <a:prstGeom prst="rect">
            <a:avLst/>
          </a:prstGeom>
        </p:spPr>
        <p:txBody>
          <a:bodyPr vert="horz" lIns="91440" tIns="45720" rIns="91440" bIns="45720" rtlCol="0" anchor="b"/>
          <a:lstStyle>
            <a:lvl1pPr algn="r">
              <a:defRPr sz="900">
                <a:solidFill>
                  <a:schemeClr val="tx1"/>
                </a:solidFill>
              </a:defRPr>
            </a:lvl1pPr>
          </a:lstStyle>
          <a:p>
            <a:r>
              <a:rPr lang="en-AU"/>
              <a:t>FOOTER </a:t>
            </a:r>
            <a:fld id="{87C812C2-8080-4AFB-914E-081D3072CDD0}" type="slidenum">
              <a:rPr lang="en-AU" smtClean="0"/>
              <a:pPr/>
              <a:t>‹#›</a:t>
            </a:fld>
            <a:endParaRPr lang="en-AU"/>
          </a:p>
        </p:txBody>
      </p:sp>
      <p:sp>
        <p:nvSpPr>
          <p:cNvPr id="7" name="Content Placeholder 2">
            <a:extLst>
              <a:ext uri="{FF2B5EF4-FFF2-40B4-BE49-F238E27FC236}">
                <a16:creationId xmlns:a16="http://schemas.microsoft.com/office/drawing/2014/main" id="{C44446AF-63C2-4CF6-A4A7-AA9D1B56FA70}"/>
              </a:ext>
            </a:extLst>
          </p:cNvPr>
          <p:cNvSpPr>
            <a:spLocks noGrp="1"/>
          </p:cNvSpPr>
          <p:nvPr>
            <p:ph idx="10" hasCustomPrompt="1"/>
          </p:nvPr>
        </p:nvSpPr>
        <p:spPr>
          <a:xfrm>
            <a:off x="448125" y="2894400"/>
            <a:ext cx="7423200" cy="3484800"/>
          </a:xfrm>
        </p:spPr>
        <p:txBody>
          <a:bodyPr>
            <a:noAutofit/>
          </a:bodyPr>
          <a:lstStyle>
            <a:lvl1pPr marL="0" marR="0" indent="0" algn="l" defTabSz="914400" rtl="0" eaLnBrk="1" fontAlgn="auto" latinLnBrk="0" hangingPunct="1">
              <a:lnSpc>
                <a:spcPct val="120000"/>
              </a:lnSpc>
              <a:spcBef>
                <a:spcPts val="0"/>
              </a:spcBef>
              <a:spcAft>
                <a:spcPts val="900"/>
              </a:spcAft>
              <a:buClrTx/>
              <a:buSzTx/>
              <a:buFont typeface="Arial" panose="020B0604020202020204" pitchFamily="34" charset="0"/>
              <a:buNone/>
              <a:tabLst/>
              <a:defRPr sz="1800">
                <a:solidFill>
                  <a:schemeClr val="tx1"/>
                </a:solidFill>
              </a:defRPr>
            </a:lvl1pPr>
            <a:lvl2pPr>
              <a:spcBef>
                <a:spcPts val="800"/>
              </a:spcBef>
              <a:defRPr sz="1600"/>
            </a:lvl2pPr>
            <a:lvl3pPr>
              <a:spcBef>
                <a:spcPts val="800"/>
              </a:spcBef>
              <a:defRPr sz="1600"/>
            </a:lvl3pPr>
          </a:lstStyle>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lang="en-US"/>
              <a:t>Add your text, picture, smart art or graph</a:t>
            </a:r>
          </a:p>
        </p:txBody>
      </p:sp>
      <p:sp>
        <p:nvSpPr>
          <p:cNvPr id="13" name="Content Placeholder 2">
            <a:extLst>
              <a:ext uri="{FF2B5EF4-FFF2-40B4-BE49-F238E27FC236}">
                <a16:creationId xmlns:a16="http://schemas.microsoft.com/office/drawing/2014/main" id="{513356B1-FA4E-4CFA-B2D9-0DCFA06BD2DB}"/>
              </a:ext>
            </a:extLst>
          </p:cNvPr>
          <p:cNvSpPr>
            <a:spLocks noGrp="1"/>
          </p:cNvSpPr>
          <p:nvPr>
            <p:ph idx="12" hasCustomPrompt="1"/>
          </p:nvPr>
        </p:nvSpPr>
        <p:spPr>
          <a:xfrm>
            <a:off x="8187074" y="2894400"/>
            <a:ext cx="3556800" cy="3484800"/>
          </a:xfrm>
        </p:spPr>
        <p:txBody>
          <a:bodyPr>
            <a:noAutofit/>
          </a:bodyPr>
          <a:lstStyle>
            <a:lvl1pPr marL="0" marR="0" indent="0" algn="l" defTabSz="914400" rtl="0" eaLnBrk="1" fontAlgn="auto" latinLnBrk="0" hangingPunct="1">
              <a:lnSpc>
                <a:spcPct val="120000"/>
              </a:lnSpc>
              <a:spcBef>
                <a:spcPts val="0"/>
              </a:spcBef>
              <a:spcAft>
                <a:spcPts val="900"/>
              </a:spcAft>
              <a:buClrTx/>
              <a:buSzTx/>
              <a:buFont typeface="Arial" panose="020B0604020202020204" pitchFamily="34" charset="0"/>
              <a:buNone/>
              <a:tabLst/>
              <a:defRPr sz="1800">
                <a:solidFill>
                  <a:schemeClr val="tx1"/>
                </a:solidFill>
              </a:defRPr>
            </a:lvl1pPr>
            <a:lvl2pPr>
              <a:spcBef>
                <a:spcPts val="800"/>
              </a:spcBef>
              <a:defRPr sz="1600"/>
            </a:lvl2pPr>
            <a:lvl3pPr>
              <a:spcBef>
                <a:spcPts val="800"/>
              </a:spcBef>
              <a:defRPr sz="1600"/>
            </a:lvl3pPr>
          </a:lstStyle>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lang="en-US"/>
              <a:t>Add your text, picture, smart art or graph</a:t>
            </a:r>
          </a:p>
        </p:txBody>
      </p:sp>
    </p:spTree>
    <p:extLst>
      <p:ext uri="{BB962C8B-B14F-4D97-AF65-F5344CB8AC3E}">
        <p14:creationId xmlns:p14="http://schemas.microsoft.com/office/powerpoint/2010/main" val="209216713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Heading content one column">
    <p:spTree>
      <p:nvGrpSpPr>
        <p:cNvPr id="1" name=""/>
        <p:cNvGrpSpPr/>
        <p:nvPr/>
      </p:nvGrpSpPr>
      <p:grpSpPr>
        <a:xfrm>
          <a:off x="0" y="0"/>
          <a:ext cx="0" cy="0"/>
          <a:chOff x="0" y="0"/>
          <a:chExt cx="0" cy="0"/>
        </a:xfrm>
      </p:grpSpPr>
      <p:sp>
        <p:nvSpPr>
          <p:cNvPr id="9" name="Content Placeholder 2">
            <a:extLst>
              <a:ext uri="{FF2B5EF4-FFF2-40B4-BE49-F238E27FC236}">
                <a16:creationId xmlns:a16="http://schemas.microsoft.com/office/drawing/2014/main" id="{14EABFCC-EEB9-4198-A14F-1CCDB1B70838}"/>
              </a:ext>
            </a:extLst>
          </p:cNvPr>
          <p:cNvSpPr>
            <a:spLocks noGrp="1"/>
          </p:cNvSpPr>
          <p:nvPr>
            <p:ph idx="11" hasCustomPrompt="1"/>
          </p:nvPr>
        </p:nvSpPr>
        <p:spPr>
          <a:xfrm>
            <a:off x="448124" y="1884067"/>
            <a:ext cx="11304000" cy="4495972"/>
          </a:xfrm>
        </p:spPr>
        <p:txBody>
          <a:bodyPr>
            <a:noAutofit/>
          </a:bodyPr>
          <a:lstStyle>
            <a:lvl1pPr marL="0" marR="0" indent="0" algn="l" defTabSz="914400" rtl="0" eaLnBrk="1" fontAlgn="auto" latinLnBrk="0" hangingPunct="1">
              <a:lnSpc>
                <a:spcPct val="120000"/>
              </a:lnSpc>
              <a:spcBef>
                <a:spcPts val="0"/>
              </a:spcBef>
              <a:spcAft>
                <a:spcPts val="900"/>
              </a:spcAft>
              <a:buClrTx/>
              <a:buSzTx/>
              <a:buFont typeface="Arial" panose="020B0604020202020204" pitchFamily="34" charset="0"/>
              <a:buNone/>
              <a:tabLst/>
              <a:defRPr sz="1800">
                <a:solidFill>
                  <a:schemeClr val="tx1"/>
                </a:solidFill>
              </a:defRPr>
            </a:lvl1pPr>
            <a:lvl2pPr>
              <a:spcBef>
                <a:spcPts val="800"/>
              </a:spcBef>
              <a:defRPr sz="1600"/>
            </a:lvl2pPr>
            <a:lvl3pPr>
              <a:spcBef>
                <a:spcPts val="800"/>
              </a:spcBef>
              <a:defRPr sz="1600"/>
            </a:lvl3pPr>
          </a:lstStyle>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lang="en-US"/>
              <a:t>Add your text, picture, smart art or graph</a:t>
            </a:r>
          </a:p>
        </p:txBody>
      </p:sp>
      <p:sp>
        <p:nvSpPr>
          <p:cNvPr id="3" name="Text Placeholder 2">
            <a:extLst>
              <a:ext uri="{FF2B5EF4-FFF2-40B4-BE49-F238E27FC236}">
                <a16:creationId xmlns:a16="http://schemas.microsoft.com/office/drawing/2014/main" id="{44997148-95F8-49D9-BA59-9E1AFA0EF195}"/>
              </a:ext>
            </a:extLst>
          </p:cNvPr>
          <p:cNvSpPr>
            <a:spLocks noGrp="1"/>
          </p:cNvSpPr>
          <p:nvPr>
            <p:ph type="body" idx="1" hasCustomPrompt="1"/>
          </p:nvPr>
        </p:nvSpPr>
        <p:spPr>
          <a:xfrm>
            <a:off x="448125" y="817200"/>
            <a:ext cx="11304472" cy="828000"/>
          </a:xfrm>
        </p:spPr>
        <p:txBody>
          <a:bodyPr anchor="ctr" anchorCtr="0">
            <a:noAutofit/>
          </a:bodyPr>
          <a:lstStyle>
            <a:lvl1pPr marL="0" indent="0">
              <a:spcBef>
                <a:spcPts val="0"/>
              </a:spcBef>
              <a:spcAft>
                <a:spcPts val="0"/>
              </a:spcAft>
              <a:buNone/>
              <a:defRPr sz="2200" b="0">
                <a:solidFill>
                  <a:srgbClr val="53565A"/>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Add your heading</a:t>
            </a:r>
          </a:p>
        </p:txBody>
      </p:sp>
      <p:sp>
        <p:nvSpPr>
          <p:cNvPr id="8" name="Slide Number Placeholder 5">
            <a:extLst>
              <a:ext uri="{FF2B5EF4-FFF2-40B4-BE49-F238E27FC236}">
                <a16:creationId xmlns:a16="http://schemas.microsoft.com/office/drawing/2014/main" id="{1DA68E24-6CFC-49D6-9F13-46B9DC482133}"/>
              </a:ext>
            </a:extLst>
          </p:cNvPr>
          <p:cNvSpPr>
            <a:spLocks noGrp="1"/>
          </p:cNvSpPr>
          <p:nvPr>
            <p:ph type="sldNum" sz="quarter" idx="4"/>
          </p:nvPr>
        </p:nvSpPr>
        <p:spPr>
          <a:xfrm>
            <a:off x="6252000" y="6480000"/>
            <a:ext cx="5500597" cy="360000"/>
          </a:xfrm>
          <a:prstGeom prst="rect">
            <a:avLst/>
          </a:prstGeom>
        </p:spPr>
        <p:txBody>
          <a:bodyPr vert="horz" lIns="91440" tIns="45720" rIns="91440" bIns="45720" rtlCol="0" anchor="b"/>
          <a:lstStyle>
            <a:lvl1pPr algn="r">
              <a:defRPr sz="900">
                <a:solidFill>
                  <a:schemeClr val="tx1"/>
                </a:solidFill>
              </a:defRPr>
            </a:lvl1pPr>
          </a:lstStyle>
          <a:p>
            <a:r>
              <a:rPr lang="en-AU"/>
              <a:t>FOOTER </a:t>
            </a:r>
            <a:fld id="{87C812C2-8080-4AFB-914E-081D3072CDD0}" type="slidenum">
              <a:rPr lang="en-AU" smtClean="0"/>
              <a:pPr/>
              <a:t>‹#›</a:t>
            </a:fld>
            <a:endParaRPr lang="en-AU"/>
          </a:p>
        </p:txBody>
      </p:sp>
    </p:spTree>
    <p:extLst>
      <p:ext uri="{BB962C8B-B14F-4D97-AF65-F5344CB8AC3E}">
        <p14:creationId xmlns:p14="http://schemas.microsoft.com/office/powerpoint/2010/main" val="7258498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Heading content two column">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44997148-95F8-49D9-BA59-9E1AFA0EF195}"/>
              </a:ext>
            </a:extLst>
          </p:cNvPr>
          <p:cNvSpPr>
            <a:spLocks noGrp="1"/>
          </p:cNvSpPr>
          <p:nvPr>
            <p:ph type="body" idx="1" hasCustomPrompt="1"/>
          </p:nvPr>
        </p:nvSpPr>
        <p:spPr>
          <a:xfrm>
            <a:off x="448125" y="817200"/>
            <a:ext cx="11304472" cy="828000"/>
          </a:xfrm>
        </p:spPr>
        <p:txBody>
          <a:bodyPr anchor="ctr" anchorCtr="0">
            <a:noAutofit/>
          </a:bodyPr>
          <a:lstStyle>
            <a:lvl1pPr marL="0" indent="0">
              <a:spcBef>
                <a:spcPts val="0"/>
              </a:spcBef>
              <a:spcAft>
                <a:spcPts val="0"/>
              </a:spcAft>
              <a:buNone/>
              <a:defRPr sz="2200" b="0">
                <a:solidFill>
                  <a:srgbClr val="53565A"/>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Add your heading</a:t>
            </a:r>
          </a:p>
        </p:txBody>
      </p:sp>
      <p:sp>
        <p:nvSpPr>
          <p:cNvPr id="9" name="Content Placeholder 2">
            <a:extLst>
              <a:ext uri="{FF2B5EF4-FFF2-40B4-BE49-F238E27FC236}">
                <a16:creationId xmlns:a16="http://schemas.microsoft.com/office/drawing/2014/main" id="{14EABFCC-EEB9-4198-A14F-1CCDB1B70838}"/>
              </a:ext>
            </a:extLst>
          </p:cNvPr>
          <p:cNvSpPr>
            <a:spLocks noGrp="1"/>
          </p:cNvSpPr>
          <p:nvPr>
            <p:ph idx="11" hasCustomPrompt="1"/>
          </p:nvPr>
        </p:nvSpPr>
        <p:spPr>
          <a:xfrm>
            <a:off x="448125" y="1884067"/>
            <a:ext cx="5491875" cy="4495971"/>
          </a:xfrm>
        </p:spPr>
        <p:txBody>
          <a:bodyPr>
            <a:noAutofit/>
          </a:bodyPr>
          <a:lstStyle>
            <a:lvl1pPr marL="0" marR="0" indent="0" algn="l" defTabSz="914400" rtl="0" eaLnBrk="1" fontAlgn="auto" latinLnBrk="0" hangingPunct="1">
              <a:lnSpc>
                <a:spcPct val="120000"/>
              </a:lnSpc>
              <a:spcBef>
                <a:spcPts val="0"/>
              </a:spcBef>
              <a:spcAft>
                <a:spcPts val="900"/>
              </a:spcAft>
              <a:buClrTx/>
              <a:buSzTx/>
              <a:buFont typeface="Arial" panose="020B0604020202020204" pitchFamily="34" charset="0"/>
              <a:buNone/>
              <a:tabLst/>
              <a:defRPr sz="1800">
                <a:solidFill>
                  <a:schemeClr val="tx1"/>
                </a:solidFill>
              </a:defRPr>
            </a:lvl1pPr>
            <a:lvl2pPr>
              <a:spcBef>
                <a:spcPts val="800"/>
              </a:spcBef>
              <a:defRPr sz="1600"/>
            </a:lvl2pPr>
            <a:lvl3pPr>
              <a:spcBef>
                <a:spcPts val="800"/>
              </a:spcBef>
              <a:defRPr sz="1600"/>
            </a:lvl3pPr>
          </a:lstStyle>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lang="en-US"/>
              <a:t>Add your text, picture, smart art or graph</a:t>
            </a:r>
          </a:p>
        </p:txBody>
      </p:sp>
      <p:sp>
        <p:nvSpPr>
          <p:cNvPr id="11" name="Content Placeholder 2">
            <a:extLst>
              <a:ext uri="{FF2B5EF4-FFF2-40B4-BE49-F238E27FC236}">
                <a16:creationId xmlns:a16="http://schemas.microsoft.com/office/drawing/2014/main" id="{2207AF2E-1487-4608-8E34-A059922AF8C0}"/>
              </a:ext>
            </a:extLst>
          </p:cNvPr>
          <p:cNvSpPr>
            <a:spLocks noGrp="1"/>
          </p:cNvSpPr>
          <p:nvPr>
            <p:ph idx="12" hasCustomPrompt="1"/>
          </p:nvPr>
        </p:nvSpPr>
        <p:spPr>
          <a:xfrm>
            <a:off x="6252000" y="1884067"/>
            <a:ext cx="5491875" cy="4495971"/>
          </a:xfrm>
        </p:spPr>
        <p:txBody>
          <a:bodyPr>
            <a:noAutofit/>
          </a:bodyPr>
          <a:lstStyle>
            <a:lvl1pPr marL="0" marR="0" indent="0" algn="l" defTabSz="914400" rtl="0" eaLnBrk="1" fontAlgn="auto" latinLnBrk="0" hangingPunct="1">
              <a:lnSpc>
                <a:spcPct val="120000"/>
              </a:lnSpc>
              <a:spcBef>
                <a:spcPts val="0"/>
              </a:spcBef>
              <a:spcAft>
                <a:spcPts val="900"/>
              </a:spcAft>
              <a:buClrTx/>
              <a:buSzTx/>
              <a:buFont typeface="Arial" panose="020B0604020202020204" pitchFamily="34" charset="0"/>
              <a:buNone/>
              <a:tabLst/>
              <a:defRPr sz="1800">
                <a:solidFill>
                  <a:schemeClr val="tx1"/>
                </a:solidFill>
              </a:defRPr>
            </a:lvl1pPr>
            <a:lvl2pPr>
              <a:spcBef>
                <a:spcPts val="800"/>
              </a:spcBef>
              <a:defRPr sz="1600"/>
            </a:lvl2pPr>
            <a:lvl3pPr>
              <a:spcBef>
                <a:spcPts val="800"/>
              </a:spcBef>
              <a:defRPr sz="1600"/>
            </a:lvl3pPr>
          </a:lstStyle>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lang="en-US"/>
              <a:t>Add your text, picture, smart art or graph</a:t>
            </a:r>
          </a:p>
        </p:txBody>
      </p:sp>
      <p:sp>
        <p:nvSpPr>
          <p:cNvPr id="8" name="Slide Number Placeholder 5">
            <a:extLst>
              <a:ext uri="{FF2B5EF4-FFF2-40B4-BE49-F238E27FC236}">
                <a16:creationId xmlns:a16="http://schemas.microsoft.com/office/drawing/2014/main" id="{1DA68E24-6CFC-49D6-9F13-46B9DC482133}"/>
              </a:ext>
            </a:extLst>
          </p:cNvPr>
          <p:cNvSpPr>
            <a:spLocks noGrp="1"/>
          </p:cNvSpPr>
          <p:nvPr>
            <p:ph type="sldNum" sz="quarter" idx="4"/>
          </p:nvPr>
        </p:nvSpPr>
        <p:spPr>
          <a:xfrm>
            <a:off x="6252000" y="6480000"/>
            <a:ext cx="5500597" cy="360000"/>
          </a:xfrm>
          <a:prstGeom prst="rect">
            <a:avLst/>
          </a:prstGeom>
        </p:spPr>
        <p:txBody>
          <a:bodyPr vert="horz" lIns="91440" tIns="45720" rIns="91440" bIns="45720" rtlCol="0" anchor="b"/>
          <a:lstStyle>
            <a:lvl1pPr algn="r">
              <a:defRPr sz="900">
                <a:solidFill>
                  <a:schemeClr val="tx1"/>
                </a:solidFill>
              </a:defRPr>
            </a:lvl1pPr>
          </a:lstStyle>
          <a:p>
            <a:r>
              <a:rPr lang="en-AU"/>
              <a:t>FOOTER </a:t>
            </a:r>
            <a:fld id="{87C812C2-8080-4AFB-914E-081D3072CDD0}" type="slidenum">
              <a:rPr lang="en-AU" smtClean="0"/>
              <a:pPr/>
              <a:t>‹#›</a:t>
            </a:fld>
            <a:endParaRPr lang="en-AU"/>
          </a:p>
        </p:txBody>
      </p:sp>
    </p:spTree>
    <p:extLst>
      <p:ext uri="{BB962C8B-B14F-4D97-AF65-F5344CB8AC3E}">
        <p14:creationId xmlns:p14="http://schemas.microsoft.com/office/powerpoint/2010/main" val="29370369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over dark">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8ADAF9F8-15B4-4CEC-A912-965414E70702}"/>
              </a:ext>
              <a:ext uri="{C183D7F6-B498-43B3-948B-1728B52AA6E4}">
                <adec:decorative xmlns:adec="http://schemas.microsoft.com/office/drawing/2017/decorative" val="1"/>
              </a:ext>
            </a:extLst>
          </p:cNvPr>
          <p:cNvSpPr/>
          <p:nvPr userDrawn="1"/>
        </p:nvSpPr>
        <p:spPr>
          <a:xfrm>
            <a:off x="-600" y="0"/>
            <a:ext cx="121932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4" name="Rectangle 3">
            <a:extLst>
              <a:ext uri="{FF2B5EF4-FFF2-40B4-BE49-F238E27FC236}">
                <a16:creationId xmlns:a16="http://schemas.microsoft.com/office/drawing/2014/main" id="{7CC37A9D-E641-40C8-A130-D07F4793D9A5}"/>
              </a:ext>
              <a:ext uri="{C183D7F6-B498-43B3-948B-1728B52AA6E4}">
                <adec:decorative xmlns:adec="http://schemas.microsoft.com/office/drawing/2017/decorative" val="1"/>
              </a:ext>
            </a:extLst>
          </p:cNvPr>
          <p:cNvSpPr/>
          <p:nvPr userDrawn="1"/>
        </p:nvSpPr>
        <p:spPr>
          <a:xfrm>
            <a:off x="0" y="5393213"/>
            <a:ext cx="12192000" cy="146478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600"/>
          </a:p>
        </p:txBody>
      </p:sp>
      <p:cxnSp>
        <p:nvCxnSpPr>
          <p:cNvPr id="5" name="Straight Connector 4">
            <a:extLst>
              <a:ext uri="{FF2B5EF4-FFF2-40B4-BE49-F238E27FC236}">
                <a16:creationId xmlns:a16="http://schemas.microsoft.com/office/drawing/2014/main" id="{3CEDA7ED-479F-471C-AAF0-4DD059644FCB}"/>
              </a:ext>
              <a:ext uri="{C183D7F6-B498-43B3-948B-1728B52AA6E4}">
                <adec:decorative xmlns:adec="http://schemas.microsoft.com/office/drawing/2017/decorative" val="1"/>
              </a:ext>
            </a:extLst>
          </p:cNvPr>
          <p:cNvCxnSpPr>
            <a:cxnSpLocks/>
          </p:cNvCxnSpPr>
          <p:nvPr userDrawn="1"/>
        </p:nvCxnSpPr>
        <p:spPr>
          <a:xfrm>
            <a:off x="448125" y="5634011"/>
            <a:ext cx="11304472" cy="0"/>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pic>
        <p:nvPicPr>
          <p:cNvPr id="6" name="Picture 5">
            <a:extLst>
              <a:ext uri="{FF2B5EF4-FFF2-40B4-BE49-F238E27FC236}">
                <a16:creationId xmlns:a16="http://schemas.microsoft.com/office/drawing/2014/main" id="{DA188545-06F8-4505-8F32-77F0BDB6B993}"/>
              </a:ext>
              <a:ext uri="{C183D7F6-B498-43B3-948B-1728B52AA6E4}">
                <adec:decorative xmlns:adec="http://schemas.microsoft.com/office/drawing/2017/decorative" val="1"/>
              </a:ext>
            </a:extLst>
          </p:cNvPr>
          <p:cNvPicPr>
            <a:picLocks noChangeAspect="1"/>
          </p:cNvPicPr>
          <p:nvPr userDrawn="1"/>
        </p:nvPicPr>
        <p:blipFill rotWithShape="1">
          <a:blip r:embed="rId2">
            <a:alphaModFix amt="20000"/>
            <a:extLst>
              <a:ext uri="{28A0092B-C50C-407E-A947-70E740481C1C}">
                <a14:useLocalDpi xmlns:a14="http://schemas.microsoft.com/office/drawing/2010/main" val="0"/>
              </a:ext>
            </a:extLst>
          </a:blip>
          <a:srcRect l="20039" t="25912" r="63111" b="27045"/>
          <a:stretch/>
        </p:blipFill>
        <p:spPr>
          <a:xfrm rot="10800000">
            <a:off x="9386463" y="-2"/>
            <a:ext cx="2805537" cy="5537515"/>
          </a:xfrm>
          <a:prstGeom prst="rect">
            <a:avLst/>
          </a:prstGeom>
        </p:spPr>
      </p:pic>
      <p:sp>
        <p:nvSpPr>
          <p:cNvPr id="8" name="Text Placeholder 2">
            <a:extLst>
              <a:ext uri="{FF2B5EF4-FFF2-40B4-BE49-F238E27FC236}">
                <a16:creationId xmlns:a16="http://schemas.microsoft.com/office/drawing/2014/main" id="{CFACD082-C9ED-4E8A-A942-D3D9E958B7F1}"/>
              </a:ext>
            </a:extLst>
          </p:cNvPr>
          <p:cNvSpPr>
            <a:spLocks noGrp="1"/>
          </p:cNvSpPr>
          <p:nvPr>
            <p:ph type="body" idx="1" hasCustomPrompt="1"/>
          </p:nvPr>
        </p:nvSpPr>
        <p:spPr>
          <a:xfrm>
            <a:off x="447525" y="3465513"/>
            <a:ext cx="5312475" cy="493341"/>
          </a:xfrm>
        </p:spPr>
        <p:txBody>
          <a:bodyPr>
            <a:noAutofit/>
          </a:bodyPr>
          <a:lstStyle>
            <a:lvl1pPr marL="0" indent="0">
              <a:buNone/>
              <a:defRPr sz="18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Document subtitle / branch / presenters</a:t>
            </a:r>
          </a:p>
        </p:txBody>
      </p:sp>
      <p:pic>
        <p:nvPicPr>
          <p:cNvPr id="9" name="Picture 8" descr="Victorian Public Sector Commission logo">
            <a:extLst>
              <a:ext uri="{FF2B5EF4-FFF2-40B4-BE49-F238E27FC236}">
                <a16:creationId xmlns:a16="http://schemas.microsoft.com/office/drawing/2014/main" id="{4A78CA93-D021-4AEE-8121-6C149C9A4243}"/>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021503" y="5591959"/>
            <a:ext cx="2704041" cy="1352831"/>
          </a:xfrm>
          <a:prstGeom prst="rect">
            <a:avLst/>
          </a:prstGeom>
        </p:spPr>
      </p:pic>
      <p:pic>
        <p:nvPicPr>
          <p:cNvPr id="10" name="Picture 9" descr="Victorian State Government logo">
            <a:extLst>
              <a:ext uri="{FF2B5EF4-FFF2-40B4-BE49-F238E27FC236}">
                <a16:creationId xmlns:a16="http://schemas.microsoft.com/office/drawing/2014/main" id="{E1A3141A-ACD0-4A92-A36B-FA52D8601E94}"/>
              </a:ext>
            </a:extLst>
          </p:cNvPr>
          <p:cNvPicPr>
            <a:picLocks noChangeAspect="1"/>
          </p:cNvPicPr>
          <p:nvPr userDrawn="1"/>
        </p:nvPicPr>
        <p:blipFill rotWithShape="1">
          <a:blip r:embed="rId4">
            <a:extLst>
              <a:ext uri="{28A0092B-C50C-407E-A947-70E740481C1C}">
                <a14:useLocalDpi xmlns:a14="http://schemas.microsoft.com/office/drawing/2010/main" val="0"/>
              </a:ext>
            </a:extLst>
          </a:blip>
          <a:srcRect l="85965" t="78456" r="3443" b="6990"/>
          <a:stretch/>
        </p:blipFill>
        <p:spPr>
          <a:xfrm>
            <a:off x="10452641" y="5623781"/>
            <a:ext cx="1466683" cy="1133962"/>
          </a:xfrm>
          <a:prstGeom prst="rect">
            <a:avLst/>
          </a:prstGeom>
        </p:spPr>
      </p:pic>
      <p:sp>
        <p:nvSpPr>
          <p:cNvPr id="11" name="Title 1">
            <a:extLst>
              <a:ext uri="{FF2B5EF4-FFF2-40B4-BE49-F238E27FC236}">
                <a16:creationId xmlns:a16="http://schemas.microsoft.com/office/drawing/2014/main" id="{451E51DA-8BF2-45DA-BFDD-719397C1162F}"/>
              </a:ext>
            </a:extLst>
          </p:cNvPr>
          <p:cNvSpPr>
            <a:spLocks noGrp="1"/>
          </p:cNvSpPr>
          <p:nvPr>
            <p:ph type="title" hasCustomPrompt="1"/>
          </p:nvPr>
        </p:nvSpPr>
        <p:spPr>
          <a:xfrm>
            <a:off x="447525" y="2350999"/>
            <a:ext cx="5312475" cy="925014"/>
          </a:xfrm>
          <a:prstGeom prst="rect">
            <a:avLst/>
          </a:prstGeom>
        </p:spPr>
        <p:txBody>
          <a:bodyPr anchor="ctr">
            <a:noAutofit/>
          </a:bodyPr>
          <a:lstStyle>
            <a:lvl1pPr>
              <a:defRPr sz="3000" b="1">
                <a:solidFill>
                  <a:schemeClr val="bg1"/>
                </a:solidFill>
                <a:latin typeface="+mj-lt"/>
              </a:defRPr>
            </a:lvl1pPr>
          </a:lstStyle>
          <a:p>
            <a:r>
              <a:rPr lang="en-US"/>
              <a:t>Document title</a:t>
            </a:r>
            <a:endParaRPr lang="en-AU"/>
          </a:p>
        </p:txBody>
      </p:sp>
    </p:spTree>
    <p:extLst>
      <p:ext uri="{BB962C8B-B14F-4D97-AF65-F5344CB8AC3E}">
        <p14:creationId xmlns:p14="http://schemas.microsoft.com/office/powerpoint/2010/main" val="86802443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Heading content three column">
    <p:spTree>
      <p:nvGrpSpPr>
        <p:cNvPr id="1" name=""/>
        <p:cNvGrpSpPr/>
        <p:nvPr/>
      </p:nvGrpSpPr>
      <p:grpSpPr>
        <a:xfrm>
          <a:off x="0" y="0"/>
          <a:ext cx="0" cy="0"/>
          <a:chOff x="0" y="0"/>
          <a:chExt cx="0" cy="0"/>
        </a:xfrm>
      </p:grpSpPr>
      <p:sp>
        <p:nvSpPr>
          <p:cNvPr id="8" name="Slide Number Placeholder 5">
            <a:extLst>
              <a:ext uri="{FF2B5EF4-FFF2-40B4-BE49-F238E27FC236}">
                <a16:creationId xmlns:a16="http://schemas.microsoft.com/office/drawing/2014/main" id="{1DA68E24-6CFC-49D6-9F13-46B9DC482133}"/>
              </a:ext>
            </a:extLst>
          </p:cNvPr>
          <p:cNvSpPr>
            <a:spLocks noGrp="1"/>
          </p:cNvSpPr>
          <p:nvPr>
            <p:ph type="sldNum" sz="quarter" idx="4"/>
          </p:nvPr>
        </p:nvSpPr>
        <p:spPr>
          <a:xfrm>
            <a:off x="6252000" y="6480000"/>
            <a:ext cx="5500597" cy="360000"/>
          </a:xfrm>
          <a:prstGeom prst="rect">
            <a:avLst/>
          </a:prstGeom>
        </p:spPr>
        <p:txBody>
          <a:bodyPr vert="horz" lIns="91440" tIns="45720" rIns="91440" bIns="45720" rtlCol="0" anchor="b"/>
          <a:lstStyle>
            <a:lvl1pPr algn="r">
              <a:defRPr sz="900">
                <a:solidFill>
                  <a:schemeClr val="tx1"/>
                </a:solidFill>
              </a:defRPr>
            </a:lvl1pPr>
          </a:lstStyle>
          <a:p>
            <a:r>
              <a:rPr lang="en-AU"/>
              <a:t>FOOTER </a:t>
            </a:r>
            <a:fld id="{87C812C2-8080-4AFB-914E-081D3072CDD0}" type="slidenum">
              <a:rPr lang="en-AU" smtClean="0"/>
              <a:pPr/>
              <a:t>‹#›</a:t>
            </a:fld>
            <a:endParaRPr lang="en-AU"/>
          </a:p>
        </p:txBody>
      </p:sp>
      <p:sp>
        <p:nvSpPr>
          <p:cNvPr id="7" name="Content Placeholder 2">
            <a:extLst>
              <a:ext uri="{FF2B5EF4-FFF2-40B4-BE49-F238E27FC236}">
                <a16:creationId xmlns:a16="http://schemas.microsoft.com/office/drawing/2014/main" id="{C44446AF-63C2-4CF6-A4A7-AA9D1B56FA70}"/>
              </a:ext>
            </a:extLst>
          </p:cNvPr>
          <p:cNvSpPr>
            <a:spLocks noGrp="1"/>
          </p:cNvSpPr>
          <p:nvPr>
            <p:ph idx="10" hasCustomPrompt="1"/>
          </p:nvPr>
        </p:nvSpPr>
        <p:spPr>
          <a:xfrm>
            <a:off x="448125" y="1884066"/>
            <a:ext cx="3556800" cy="4495134"/>
          </a:xfrm>
        </p:spPr>
        <p:txBody>
          <a:bodyPr>
            <a:noAutofit/>
          </a:bodyPr>
          <a:lstStyle>
            <a:lvl1pPr marL="0" marR="0" indent="0" algn="l" defTabSz="914400" rtl="0" eaLnBrk="1" fontAlgn="auto" latinLnBrk="0" hangingPunct="1">
              <a:lnSpc>
                <a:spcPct val="120000"/>
              </a:lnSpc>
              <a:spcBef>
                <a:spcPts val="0"/>
              </a:spcBef>
              <a:spcAft>
                <a:spcPts val="900"/>
              </a:spcAft>
              <a:buClrTx/>
              <a:buSzTx/>
              <a:buFont typeface="Arial" panose="020B0604020202020204" pitchFamily="34" charset="0"/>
              <a:buNone/>
              <a:tabLst/>
              <a:defRPr sz="1800">
                <a:solidFill>
                  <a:schemeClr val="tx1"/>
                </a:solidFill>
              </a:defRPr>
            </a:lvl1pPr>
            <a:lvl2pPr>
              <a:spcBef>
                <a:spcPts val="800"/>
              </a:spcBef>
              <a:defRPr sz="1600"/>
            </a:lvl2pPr>
            <a:lvl3pPr>
              <a:spcBef>
                <a:spcPts val="800"/>
              </a:spcBef>
              <a:defRPr sz="1600"/>
            </a:lvl3pPr>
          </a:lstStyle>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lang="en-US"/>
              <a:t>Add your text, picture, smart art or graph</a:t>
            </a:r>
          </a:p>
        </p:txBody>
      </p:sp>
      <p:sp>
        <p:nvSpPr>
          <p:cNvPr id="12" name="Content Placeholder 2">
            <a:extLst>
              <a:ext uri="{FF2B5EF4-FFF2-40B4-BE49-F238E27FC236}">
                <a16:creationId xmlns:a16="http://schemas.microsoft.com/office/drawing/2014/main" id="{7B17D4E8-9647-47A2-8920-A4F0A9D2F5AE}"/>
              </a:ext>
            </a:extLst>
          </p:cNvPr>
          <p:cNvSpPr>
            <a:spLocks noGrp="1"/>
          </p:cNvSpPr>
          <p:nvPr>
            <p:ph idx="11" hasCustomPrompt="1"/>
          </p:nvPr>
        </p:nvSpPr>
        <p:spPr>
          <a:xfrm>
            <a:off x="4317599" y="1884066"/>
            <a:ext cx="3556800" cy="4495134"/>
          </a:xfrm>
        </p:spPr>
        <p:txBody>
          <a:bodyPr>
            <a:noAutofit/>
          </a:bodyPr>
          <a:lstStyle>
            <a:lvl1pPr marL="0" marR="0" indent="0" algn="l" defTabSz="914400" rtl="0" eaLnBrk="1" fontAlgn="auto" latinLnBrk="0" hangingPunct="1">
              <a:lnSpc>
                <a:spcPct val="120000"/>
              </a:lnSpc>
              <a:spcBef>
                <a:spcPts val="0"/>
              </a:spcBef>
              <a:spcAft>
                <a:spcPts val="900"/>
              </a:spcAft>
              <a:buClrTx/>
              <a:buSzTx/>
              <a:buFont typeface="Arial" panose="020B0604020202020204" pitchFamily="34" charset="0"/>
              <a:buNone/>
              <a:tabLst/>
              <a:defRPr sz="1800">
                <a:solidFill>
                  <a:schemeClr val="tx1"/>
                </a:solidFill>
              </a:defRPr>
            </a:lvl1pPr>
            <a:lvl2pPr>
              <a:spcBef>
                <a:spcPts val="800"/>
              </a:spcBef>
              <a:defRPr sz="1600"/>
            </a:lvl2pPr>
            <a:lvl3pPr>
              <a:spcBef>
                <a:spcPts val="800"/>
              </a:spcBef>
              <a:defRPr sz="1600"/>
            </a:lvl3pPr>
          </a:lstStyle>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lang="en-US"/>
              <a:t>Add your text, picture, smart art or graph</a:t>
            </a:r>
          </a:p>
        </p:txBody>
      </p:sp>
      <p:sp>
        <p:nvSpPr>
          <p:cNvPr id="13" name="Content Placeholder 2">
            <a:extLst>
              <a:ext uri="{FF2B5EF4-FFF2-40B4-BE49-F238E27FC236}">
                <a16:creationId xmlns:a16="http://schemas.microsoft.com/office/drawing/2014/main" id="{513356B1-FA4E-4CFA-B2D9-0DCFA06BD2DB}"/>
              </a:ext>
            </a:extLst>
          </p:cNvPr>
          <p:cNvSpPr>
            <a:spLocks noGrp="1"/>
          </p:cNvSpPr>
          <p:nvPr>
            <p:ph idx="12" hasCustomPrompt="1"/>
          </p:nvPr>
        </p:nvSpPr>
        <p:spPr>
          <a:xfrm>
            <a:off x="8187074" y="1884066"/>
            <a:ext cx="3556800" cy="4495134"/>
          </a:xfrm>
        </p:spPr>
        <p:txBody>
          <a:bodyPr>
            <a:noAutofit/>
          </a:bodyPr>
          <a:lstStyle>
            <a:lvl1pPr marL="0" marR="0" indent="0" algn="l" defTabSz="914400" rtl="0" eaLnBrk="1" fontAlgn="auto" latinLnBrk="0" hangingPunct="1">
              <a:lnSpc>
                <a:spcPct val="120000"/>
              </a:lnSpc>
              <a:spcBef>
                <a:spcPts val="0"/>
              </a:spcBef>
              <a:spcAft>
                <a:spcPts val="900"/>
              </a:spcAft>
              <a:buClrTx/>
              <a:buSzTx/>
              <a:buFont typeface="Arial" panose="020B0604020202020204" pitchFamily="34" charset="0"/>
              <a:buNone/>
              <a:tabLst/>
              <a:defRPr sz="1800">
                <a:solidFill>
                  <a:schemeClr val="tx1"/>
                </a:solidFill>
              </a:defRPr>
            </a:lvl1pPr>
            <a:lvl2pPr>
              <a:spcBef>
                <a:spcPts val="800"/>
              </a:spcBef>
              <a:defRPr sz="1600"/>
            </a:lvl2pPr>
            <a:lvl3pPr>
              <a:spcBef>
                <a:spcPts val="800"/>
              </a:spcBef>
              <a:defRPr sz="1600"/>
            </a:lvl3pPr>
          </a:lstStyle>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lang="en-US"/>
              <a:t>Add your text, picture, smart art or graph</a:t>
            </a:r>
          </a:p>
        </p:txBody>
      </p:sp>
      <p:sp>
        <p:nvSpPr>
          <p:cNvPr id="9" name="Text Placeholder 2">
            <a:extLst>
              <a:ext uri="{FF2B5EF4-FFF2-40B4-BE49-F238E27FC236}">
                <a16:creationId xmlns:a16="http://schemas.microsoft.com/office/drawing/2014/main" id="{270E986B-6D90-46C7-B40D-E885C1E72B9E}"/>
              </a:ext>
            </a:extLst>
          </p:cNvPr>
          <p:cNvSpPr>
            <a:spLocks noGrp="1"/>
          </p:cNvSpPr>
          <p:nvPr>
            <p:ph type="body" idx="1" hasCustomPrompt="1"/>
          </p:nvPr>
        </p:nvSpPr>
        <p:spPr>
          <a:xfrm>
            <a:off x="448125" y="817200"/>
            <a:ext cx="11304472" cy="828000"/>
          </a:xfrm>
        </p:spPr>
        <p:txBody>
          <a:bodyPr anchor="ctr" anchorCtr="0">
            <a:noAutofit/>
          </a:bodyPr>
          <a:lstStyle>
            <a:lvl1pPr marL="0" indent="0">
              <a:spcBef>
                <a:spcPts val="0"/>
              </a:spcBef>
              <a:spcAft>
                <a:spcPts val="0"/>
              </a:spcAft>
              <a:buNone/>
              <a:defRPr sz="2200" b="0">
                <a:solidFill>
                  <a:srgbClr val="53565A"/>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Add your heading</a:t>
            </a:r>
          </a:p>
        </p:txBody>
      </p:sp>
    </p:spTree>
    <p:extLst>
      <p:ext uri="{BB962C8B-B14F-4D97-AF65-F5344CB8AC3E}">
        <p14:creationId xmlns:p14="http://schemas.microsoft.com/office/powerpoint/2010/main" val="325925374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Heading content two column left">
    <p:spTree>
      <p:nvGrpSpPr>
        <p:cNvPr id="1" name=""/>
        <p:cNvGrpSpPr/>
        <p:nvPr/>
      </p:nvGrpSpPr>
      <p:grpSpPr>
        <a:xfrm>
          <a:off x="0" y="0"/>
          <a:ext cx="0" cy="0"/>
          <a:chOff x="0" y="0"/>
          <a:chExt cx="0" cy="0"/>
        </a:xfrm>
      </p:grpSpPr>
      <p:sp>
        <p:nvSpPr>
          <p:cNvPr id="8" name="Slide Number Placeholder 5">
            <a:extLst>
              <a:ext uri="{FF2B5EF4-FFF2-40B4-BE49-F238E27FC236}">
                <a16:creationId xmlns:a16="http://schemas.microsoft.com/office/drawing/2014/main" id="{1DA68E24-6CFC-49D6-9F13-46B9DC482133}"/>
              </a:ext>
            </a:extLst>
          </p:cNvPr>
          <p:cNvSpPr>
            <a:spLocks noGrp="1"/>
          </p:cNvSpPr>
          <p:nvPr>
            <p:ph type="sldNum" sz="quarter" idx="4"/>
          </p:nvPr>
        </p:nvSpPr>
        <p:spPr>
          <a:xfrm>
            <a:off x="6252000" y="6480000"/>
            <a:ext cx="5500597" cy="360000"/>
          </a:xfrm>
          <a:prstGeom prst="rect">
            <a:avLst/>
          </a:prstGeom>
        </p:spPr>
        <p:txBody>
          <a:bodyPr vert="horz" lIns="91440" tIns="45720" rIns="91440" bIns="45720" rtlCol="0" anchor="b"/>
          <a:lstStyle>
            <a:lvl1pPr algn="r">
              <a:defRPr sz="900">
                <a:solidFill>
                  <a:schemeClr val="tx1"/>
                </a:solidFill>
              </a:defRPr>
            </a:lvl1pPr>
          </a:lstStyle>
          <a:p>
            <a:r>
              <a:rPr lang="en-AU"/>
              <a:t>FOOTER </a:t>
            </a:r>
            <a:fld id="{87C812C2-8080-4AFB-914E-081D3072CDD0}" type="slidenum">
              <a:rPr lang="en-AU" smtClean="0"/>
              <a:pPr/>
              <a:t>‹#›</a:t>
            </a:fld>
            <a:endParaRPr lang="en-AU"/>
          </a:p>
        </p:txBody>
      </p:sp>
      <p:sp>
        <p:nvSpPr>
          <p:cNvPr id="7" name="Content Placeholder 2">
            <a:extLst>
              <a:ext uri="{FF2B5EF4-FFF2-40B4-BE49-F238E27FC236}">
                <a16:creationId xmlns:a16="http://schemas.microsoft.com/office/drawing/2014/main" id="{C44446AF-63C2-4CF6-A4A7-AA9D1B56FA70}"/>
              </a:ext>
            </a:extLst>
          </p:cNvPr>
          <p:cNvSpPr>
            <a:spLocks noGrp="1"/>
          </p:cNvSpPr>
          <p:nvPr>
            <p:ph idx="10" hasCustomPrompt="1"/>
          </p:nvPr>
        </p:nvSpPr>
        <p:spPr>
          <a:xfrm>
            <a:off x="448125" y="1884066"/>
            <a:ext cx="3556800" cy="4495134"/>
          </a:xfrm>
        </p:spPr>
        <p:txBody>
          <a:bodyPr>
            <a:noAutofit/>
          </a:bodyPr>
          <a:lstStyle>
            <a:lvl1pPr marL="0" marR="0" indent="0" algn="l" defTabSz="914400" rtl="0" eaLnBrk="1" fontAlgn="auto" latinLnBrk="0" hangingPunct="1">
              <a:lnSpc>
                <a:spcPct val="120000"/>
              </a:lnSpc>
              <a:spcBef>
                <a:spcPts val="0"/>
              </a:spcBef>
              <a:spcAft>
                <a:spcPts val="900"/>
              </a:spcAft>
              <a:buClrTx/>
              <a:buSzTx/>
              <a:buFont typeface="Arial" panose="020B0604020202020204" pitchFamily="34" charset="0"/>
              <a:buNone/>
              <a:tabLst/>
              <a:defRPr sz="1800">
                <a:solidFill>
                  <a:schemeClr val="tx1"/>
                </a:solidFill>
              </a:defRPr>
            </a:lvl1pPr>
            <a:lvl2pPr>
              <a:spcBef>
                <a:spcPts val="800"/>
              </a:spcBef>
              <a:defRPr sz="1600"/>
            </a:lvl2pPr>
            <a:lvl3pPr>
              <a:spcBef>
                <a:spcPts val="800"/>
              </a:spcBef>
              <a:defRPr sz="1600"/>
            </a:lvl3pPr>
          </a:lstStyle>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lang="en-US"/>
              <a:t>Add your text, picture, smart art or graph</a:t>
            </a:r>
          </a:p>
        </p:txBody>
      </p:sp>
      <p:sp>
        <p:nvSpPr>
          <p:cNvPr id="12" name="Content Placeholder 2">
            <a:extLst>
              <a:ext uri="{FF2B5EF4-FFF2-40B4-BE49-F238E27FC236}">
                <a16:creationId xmlns:a16="http://schemas.microsoft.com/office/drawing/2014/main" id="{7B17D4E8-9647-47A2-8920-A4F0A9D2F5AE}"/>
              </a:ext>
            </a:extLst>
          </p:cNvPr>
          <p:cNvSpPr>
            <a:spLocks noGrp="1"/>
          </p:cNvSpPr>
          <p:nvPr>
            <p:ph idx="11" hasCustomPrompt="1"/>
          </p:nvPr>
        </p:nvSpPr>
        <p:spPr>
          <a:xfrm>
            <a:off x="4317599" y="1884066"/>
            <a:ext cx="7423200" cy="4495134"/>
          </a:xfrm>
        </p:spPr>
        <p:txBody>
          <a:bodyPr>
            <a:noAutofit/>
          </a:bodyPr>
          <a:lstStyle>
            <a:lvl1pPr marL="0" marR="0" indent="0" algn="l" defTabSz="914400" rtl="0" eaLnBrk="1" fontAlgn="auto" latinLnBrk="0" hangingPunct="1">
              <a:lnSpc>
                <a:spcPct val="120000"/>
              </a:lnSpc>
              <a:spcBef>
                <a:spcPts val="0"/>
              </a:spcBef>
              <a:spcAft>
                <a:spcPts val="900"/>
              </a:spcAft>
              <a:buClrTx/>
              <a:buSzTx/>
              <a:buFont typeface="Arial" panose="020B0604020202020204" pitchFamily="34" charset="0"/>
              <a:buNone/>
              <a:tabLst/>
              <a:defRPr sz="1800">
                <a:solidFill>
                  <a:schemeClr val="tx1"/>
                </a:solidFill>
              </a:defRPr>
            </a:lvl1pPr>
            <a:lvl2pPr>
              <a:spcBef>
                <a:spcPts val="800"/>
              </a:spcBef>
              <a:defRPr sz="1600"/>
            </a:lvl2pPr>
            <a:lvl3pPr>
              <a:spcBef>
                <a:spcPts val="800"/>
              </a:spcBef>
              <a:defRPr sz="1600"/>
            </a:lvl3pPr>
          </a:lstStyle>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lang="en-US"/>
              <a:t>Add your text, picture, smart art or graph</a:t>
            </a:r>
          </a:p>
        </p:txBody>
      </p:sp>
      <p:sp>
        <p:nvSpPr>
          <p:cNvPr id="9" name="Text Placeholder 2">
            <a:extLst>
              <a:ext uri="{FF2B5EF4-FFF2-40B4-BE49-F238E27FC236}">
                <a16:creationId xmlns:a16="http://schemas.microsoft.com/office/drawing/2014/main" id="{B861301E-BD17-46B0-AEBC-1FBE99F03B51}"/>
              </a:ext>
            </a:extLst>
          </p:cNvPr>
          <p:cNvSpPr>
            <a:spLocks noGrp="1"/>
          </p:cNvSpPr>
          <p:nvPr>
            <p:ph type="body" idx="1" hasCustomPrompt="1"/>
          </p:nvPr>
        </p:nvSpPr>
        <p:spPr>
          <a:xfrm>
            <a:off x="448125" y="817200"/>
            <a:ext cx="11304472" cy="828000"/>
          </a:xfrm>
        </p:spPr>
        <p:txBody>
          <a:bodyPr anchor="ctr" anchorCtr="0">
            <a:noAutofit/>
          </a:bodyPr>
          <a:lstStyle>
            <a:lvl1pPr marL="0" indent="0">
              <a:spcBef>
                <a:spcPts val="0"/>
              </a:spcBef>
              <a:spcAft>
                <a:spcPts val="0"/>
              </a:spcAft>
              <a:buNone/>
              <a:defRPr sz="2200" b="0">
                <a:solidFill>
                  <a:srgbClr val="53565A"/>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Add your heading</a:t>
            </a:r>
          </a:p>
        </p:txBody>
      </p:sp>
    </p:spTree>
    <p:extLst>
      <p:ext uri="{BB962C8B-B14F-4D97-AF65-F5344CB8AC3E}">
        <p14:creationId xmlns:p14="http://schemas.microsoft.com/office/powerpoint/2010/main" val="139205857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Heading content two column right">
    <p:spTree>
      <p:nvGrpSpPr>
        <p:cNvPr id="1" name=""/>
        <p:cNvGrpSpPr/>
        <p:nvPr/>
      </p:nvGrpSpPr>
      <p:grpSpPr>
        <a:xfrm>
          <a:off x="0" y="0"/>
          <a:ext cx="0" cy="0"/>
          <a:chOff x="0" y="0"/>
          <a:chExt cx="0" cy="0"/>
        </a:xfrm>
      </p:grpSpPr>
      <p:sp>
        <p:nvSpPr>
          <p:cNvPr id="8" name="Slide Number Placeholder 5">
            <a:extLst>
              <a:ext uri="{FF2B5EF4-FFF2-40B4-BE49-F238E27FC236}">
                <a16:creationId xmlns:a16="http://schemas.microsoft.com/office/drawing/2014/main" id="{1DA68E24-6CFC-49D6-9F13-46B9DC482133}"/>
              </a:ext>
            </a:extLst>
          </p:cNvPr>
          <p:cNvSpPr>
            <a:spLocks noGrp="1"/>
          </p:cNvSpPr>
          <p:nvPr>
            <p:ph type="sldNum" sz="quarter" idx="4"/>
          </p:nvPr>
        </p:nvSpPr>
        <p:spPr>
          <a:xfrm>
            <a:off x="6252000" y="6480000"/>
            <a:ext cx="5500597" cy="360000"/>
          </a:xfrm>
          <a:prstGeom prst="rect">
            <a:avLst/>
          </a:prstGeom>
        </p:spPr>
        <p:txBody>
          <a:bodyPr vert="horz" lIns="91440" tIns="45720" rIns="91440" bIns="45720" rtlCol="0" anchor="b"/>
          <a:lstStyle>
            <a:lvl1pPr algn="r">
              <a:defRPr sz="900">
                <a:solidFill>
                  <a:schemeClr val="tx1"/>
                </a:solidFill>
              </a:defRPr>
            </a:lvl1pPr>
          </a:lstStyle>
          <a:p>
            <a:r>
              <a:rPr lang="en-AU"/>
              <a:t>FOOTER </a:t>
            </a:r>
            <a:fld id="{87C812C2-8080-4AFB-914E-081D3072CDD0}" type="slidenum">
              <a:rPr lang="en-AU" smtClean="0"/>
              <a:pPr/>
              <a:t>‹#›</a:t>
            </a:fld>
            <a:endParaRPr lang="en-AU"/>
          </a:p>
        </p:txBody>
      </p:sp>
      <p:sp>
        <p:nvSpPr>
          <p:cNvPr id="7" name="Content Placeholder 2">
            <a:extLst>
              <a:ext uri="{FF2B5EF4-FFF2-40B4-BE49-F238E27FC236}">
                <a16:creationId xmlns:a16="http://schemas.microsoft.com/office/drawing/2014/main" id="{C44446AF-63C2-4CF6-A4A7-AA9D1B56FA70}"/>
              </a:ext>
            </a:extLst>
          </p:cNvPr>
          <p:cNvSpPr>
            <a:spLocks noGrp="1"/>
          </p:cNvSpPr>
          <p:nvPr>
            <p:ph idx="10" hasCustomPrompt="1"/>
          </p:nvPr>
        </p:nvSpPr>
        <p:spPr>
          <a:xfrm>
            <a:off x="448125" y="1884066"/>
            <a:ext cx="7423200" cy="4495134"/>
          </a:xfrm>
        </p:spPr>
        <p:txBody>
          <a:bodyPr>
            <a:noAutofit/>
          </a:bodyPr>
          <a:lstStyle>
            <a:lvl1pPr marL="0" marR="0" indent="0" algn="l" defTabSz="914400" rtl="0" eaLnBrk="1" fontAlgn="auto" latinLnBrk="0" hangingPunct="1">
              <a:lnSpc>
                <a:spcPct val="120000"/>
              </a:lnSpc>
              <a:spcBef>
                <a:spcPts val="0"/>
              </a:spcBef>
              <a:spcAft>
                <a:spcPts val="900"/>
              </a:spcAft>
              <a:buClrTx/>
              <a:buSzTx/>
              <a:buFont typeface="Arial" panose="020B0604020202020204" pitchFamily="34" charset="0"/>
              <a:buNone/>
              <a:tabLst/>
              <a:defRPr sz="1800">
                <a:solidFill>
                  <a:schemeClr val="tx1"/>
                </a:solidFill>
              </a:defRPr>
            </a:lvl1pPr>
            <a:lvl2pPr>
              <a:spcBef>
                <a:spcPts val="800"/>
              </a:spcBef>
              <a:defRPr sz="1600"/>
            </a:lvl2pPr>
            <a:lvl3pPr>
              <a:spcBef>
                <a:spcPts val="800"/>
              </a:spcBef>
              <a:defRPr sz="1600"/>
            </a:lvl3pPr>
          </a:lstStyle>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lang="en-US"/>
              <a:t>Add your text, picture, smart art or graph</a:t>
            </a:r>
          </a:p>
        </p:txBody>
      </p:sp>
      <p:sp>
        <p:nvSpPr>
          <p:cNvPr id="13" name="Content Placeholder 2">
            <a:extLst>
              <a:ext uri="{FF2B5EF4-FFF2-40B4-BE49-F238E27FC236}">
                <a16:creationId xmlns:a16="http://schemas.microsoft.com/office/drawing/2014/main" id="{513356B1-FA4E-4CFA-B2D9-0DCFA06BD2DB}"/>
              </a:ext>
            </a:extLst>
          </p:cNvPr>
          <p:cNvSpPr>
            <a:spLocks noGrp="1"/>
          </p:cNvSpPr>
          <p:nvPr>
            <p:ph idx="12" hasCustomPrompt="1"/>
          </p:nvPr>
        </p:nvSpPr>
        <p:spPr>
          <a:xfrm>
            <a:off x="8187074" y="1884066"/>
            <a:ext cx="3556800" cy="4495134"/>
          </a:xfrm>
        </p:spPr>
        <p:txBody>
          <a:bodyPr>
            <a:noAutofit/>
          </a:bodyPr>
          <a:lstStyle>
            <a:lvl1pPr marL="0" marR="0" indent="0" algn="l" defTabSz="914400" rtl="0" eaLnBrk="1" fontAlgn="auto" latinLnBrk="0" hangingPunct="1">
              <a:lnSpc>
                <a:spcPct val="120000"/>
              </a:lnSpc>
              <a:spcBef>
                <a:spcPts val="0"/>
              </a:spcBef>
              <a:spcAft>
                <a:spcPts val="900"/>
              </a:spcAft>
              <a:buClrTx/>
              <a:buSzTx/>
              <a:buFont typeface="Arial" panose="020B0604020202020204" pitchFamily="34" charset="0"/>
              <a:buNone/>
              <a:tabLst/>
              <a:defRPr sz="1800">
                <a:solidFill>
                  <a:schemeClr val="tx1"/>
                </a:solidFill>
              </a:defRPr>
            </a:lvl1pPr>
            <a:lvl2pPr>
              <a:spcBef>
                <a:spcPts val="800"/>
              </a:spcBef>
              <a:defRPr sz="1600"/>
            </a:lvl2pPr>
            <a:lvl3pPr>
              <a:spcBef>
                <a:spcPts val="800"/>
              </a:spcBef>
              <a:defRPr sz="1600"/>
            </a:lvl3pPr>
          </a:lstStyle>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lang="en-US"/>
              <a:t>Add your text, picture, smart art or graph</a:t>
            </a:r>
          </a:p>
        </p:txBody>
      </p:sp>
      <p:sp>
        <p:nvSpPr>
          <p:cNvPr id="9" name="Text Placeholder 2">
            <a:extLst>
              <a:ext uri="{FF2B5EF4-FFF2-40B4-BE49-F238E27FC236}">
                <a16:creationId xmlns:a16="http://schemas.microsoft.com/office/drawing/2014/main" id="{010E09C2-07D6-4527-8D15-CFE04D0F28ED}"/>
              </a:ext>
            </a:extLst>
          </p:cNvPr>
          <p:cNvSpPr>
            <a:spLocks noGrp="1"/>
          </p:cNvSpPr>
          <p:nvPr>
            <p:ph type="body" idx="1" hasCustomPrompt="1"/>
          </p:nvPr>
        </p:nvSpPr>
        <p:spPr>
          <a:xfrm>
            <a:off x="448125" y="817200"/>
            <a:ext cx="11304472" cy="828000"/>
          </a:xfrm>
        </p:spPr>
        <p:txBody>
          <a:bodyPr anchor="ctr" anchorCtr="0">
            <a:noAutofit/>
          </a:bodyPr>
          <a:lstStyle>
            <a:lvl1pPr marL="0" indent="0">
              <a:spcBef>
                <a:spcPts val="0"/>
              </a:spcBef>
              <a:spcAft>
                <a:spcPts val="0"/>
              </a:spcAft>
              <a:buNone/>
              <a:defRPr sz="2200" b="0">
                <a:solidFill>
                  <a:srgbClr val="53565A"/>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Add your heading</a:t>
            </a:r>
          </a:p>
        </p:txBody>
      </p:sp>
    </p:spTree>
    <p:extLst>
      <p:ext uri="{BB962C8B-B14F-4D97-AF65-F5344CB8AC3E}">
        <p14:creationId xmlns:p14="http://schemas.microsoft.com/office/powerpoint/2010/main" val="100243762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Heading content two column two row">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44997148-95F8-49D9-BA59-9E1AFA0EF195}"/>
              </a:ext>
            </a:extLst>
          </p:cNvPr>
          <p:cNvSpPr>
            <a:spLocks noGrp="1"/>
          </p:cNvSpPr>
          <p:nvPr>
            <p:ph type="body" idx="1" hasCustomPrompt="1"/>
          </p:nvPr>
        </p:nvSpPr>
        <p:spPr>
          <a:xfrm>
            <a:off x="448125" y="817200"/>
            <a:ext cx="11304472" cy="828000"/>
          </a:xfrm>
        </p:spPr>
        <p:txBody>
          <a:bodyPr anchor="ctr" anchorCtr="0">
            <a:noAutofit/>
          </a:bodyPr>
          <a:lstStyle>
            <a:lvl1pPr marL="0" indent="0">
              <a:spcBef>
                <a:spcPts val="0"/>
              </a:spcBef>
              <a:spcAft>
                <a:spcPts val="0"/>
              </a:spcAft>
              <a:buNone/>
              <a:defRPr sz="2200" b="0">
                <a:solidFill>
                  <a:srgbClr val="53565A"/>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Add your heading</a:t>
            </a:r>
          </a:p>
        </p:txBody>
      </p:sp>
      <p:sp>
        <p:nvSpPr>
          <p:cNvPr id="9" name="Content Placeholder 2">
            <a:extLst>
              <a:ext uri="{FF2B5EF4-FFF2-40B4-BE49-F238E27FC236}">
                <a16:creationId xmlns:a16="http://schemas.microsoft.com/office/drawing/2014/main" id="{14EABFCC-EEB9-4198-A14F-1CCDB1B70838}"/>
              </a:ext>
            </a:extLst>
          </p:cNvPr>
          <p:cNvSpPr>
            <a:spLocks noGrp="1"/>
          </p:cNvSpPr>
          <p:nvPr>
            <p:ph idx="11" hasCustomPrompt="1"/>
          </p:nvPr>
        </p:nvSpPr>
        <p:spPr>
          <a:xfrm>
            <a:off x="448125" y="1884067"/>
            <a:ext cx="5491875" cy="2160000"/>
          </a:xfrm>
        </p:spPr>
        <p:txBody>
          <a:bodyPr>
            <a:noAutofit/>
          </a:bodyPr>
          <a:lstStyle>
            <a:lvl1pPr marL="0" marR="0" indent="0" algn="l" defTabSz="914400" rtl="0" eaLnBrk="1" fontAlgn="auto" latinLnBrk="0" hangingPunct="1">
              <a:lnSpc>
                <a:spcPct val="120000"/>
              </a:lnSpc>
              <a:spcBef>
                <a:spcPts val="0"/>
              </a:spcBef>
              <a:spcAft>
                <a:spcPts val="900"/>
              </a:spcAft>
              <a:buClrTx/>
              <a:buSzTx/>
              <a:buFont typeface="Arial" panose="020B0604020202020204" pitchFamily="34" charset="0"/>
              <a:buNone/>
              <a:tabLst/>
              <a:defRPr sz="1800">
                <a:solidFill>
                  <a:schemeClr val="tx1"/>
                </a:solidFill>
              </a:defRPr>
            </a:lvl1pPr>
            <a:lvl2pPr>
              <a:spcBef>
                <a:spcPts val="800"/>
              </a:spcBef>
              <a:defRPr sz="1600"/>
            </a:lvl2pPr>
            <a:lvl3pPr>
              <a:spcBef>
                <a:spcPts val="800"/>
              </a:spcBef>
              <a:defRPr sz="1600"/>
            </a:lvl3pPr>
          </a:lstStyle>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lang="en-US"/>
              <a:t>Add your text, picture, smart art or graph</a:t>
            </a:r>
          </a:p>
        </p:txBody>
      </p:sp>
      <p:sp>
        <p:nvSpPr>
          <p:cNvPr id="11" name="Content Placeholder 2">
            <a:extLst>
              <a:ext uri="{FF2B5EF4-FFF2-40B4-BE49-F238E27FC236}">
                <a16:creationId xmlns:a16="http://schemas.microsoft.com/office/drawing/2014/main" id="{2207AF2E-1487-4608-8E34-A059922AF8C0}"/>
              </a:ext>
            </a:extLst>
          </p:cNvPr>
          <p:cNvSpPr>
            <a:spLocks noGrp="1"/>
          </p:cNvSpPr>
          <p:nvPr>
            <p:ph idx="12" hasCustomPrompt="1"/>
          </p:nvPr>
        </p:nvSpPr>
        <p:spPr>
          <a:xfrm>
            <a:off x="6252000" y="1884067"/>
            <a:ext cx="5491875" cy="2160000"/>
          </a:xfrm>
        </p:spPr>
        <p:txBody>
          <a:bodyPr>
            <a:noAutofit/>
          </a:bodyPr>
          <a:lstStyle>
            <a:lvl1pPr marL="0" marR="0" indent="0" algn="l" defTabSz="914400" rtl="0" eaLnBrk="1" fontAlgn="auto" latinLnBrk="0" hangingPunct="1">
              <a:lnSpc>
                <a:spcPct val="120000"/>
              </a:lnSpc>
              <a:spcBef>
                <a:spcPts val="0"/>
              </a:spcBef>
              <a:spcAft>
                <a:spcPts val="900"/>
              </a:spcAft>
              <a:buClrTx/>
              <a:buSzTx/>
              <a:buFont typeface="Arial" panose="020B0604020202020204" pitchFamily="34" charset="0"/>
              <a:buNone/>
              <a:tabLst/>
              <a:defRPr sz="1800">
                <a:solidFill>
                  <a:schemeClr val="tx1"/>
                </a:solidFill>
              </a:defRPr>
            </a:lvl1pPr>
            <a:lvl2pPr>
              <a:spcBef>
                <a:spcPts val="800"/>
              </a:spcBef>
              <a:defRPr sz="1600"/>
            </a:lvl2pPr>
            <a:lvl3pPr>
              <a:spcBef>
                <a:spcPts val="800"/>
              </a:spcBef>
              <a:defRPr sz="1600"/>
            </a:lvl3pPr>
          </a:lstStyle>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lang="en-US"/>
              <a:t>Add your text, picture, smart art or graph</a:t>
            </a:r>
          </a:p>
        </p:txBody>
      </p:sp>
      <p:sp>
        <p:nvSpPr>
          <p:cNvPr id="8" name="Slide Number Placeholder 5">
            <a:extLst>
              <a:ext uri="{FF2B5EF4-FFF2-40B4-BE49-F238E27FC236}">
                <a16:creationId xmlns:a16="http://schemas.microsoft.com/office/drawing/2014/main" id="{1DA68E24-6CFC-49D6-9F13-46B9DC482133}"/>
              </a:ext>
            </a:extLst>
          </p:cNvPr>
          <p:cNvSpPr>
            <a:spLocks noGrp="1"/>
          </p:cNvSpPr>
          <p:nvPr>
            <p:ph type="sldNum" sz="quarter" idx="4"/>
          </p:nvPr>
        </p:nvSpPr>
        <p:spPr>
          <a:xfrm>
            <a:off x="6252000" y="6480000"/>
            <a:ext cx="5500597" cy="360000"/>
          </a:xfrm>
          <a:prstGeom prst="rect">
            <a:avLst/>
          </a:prstGeom>
        </p:spPr>
        <p:txBody>
          <a:bodyPr vert="horz" lIns="91440" tIns="45720" rIns="91440" bIns="45720" rtlCol="0" anchor="b"/>
          <a:lstStyle>
            <a:lvl1pPr algn="r">
              <a:defRPr sz="900">
                <a:solidFill>
                  <a:schemeClr val="tx1"/>
                </a:solidFill>
              </a:defRPr>
            </a:lvl1pPr>
          </a:lstStyle>
          <a:p>
            <a:r>
              <a:rPr lang="en-AU"/>
              <a:t>FOOTER </a:t>
            </a:r>
            <a:fld id="{87C812C2-8080-4AFB-914E-081D3072CDD0}" type="slidenum">
              <a:rPr lang="en-AU" smtClean="0"/>
              <a:pPr/>
              <a:t>‹#›</a:t>
            </a:fld>
            <a:endParaRPr lang="en-AU"/>
          </a:p>
        </p:txBody>
      </p:sp>
      <p:sp>
        <p:nvSpPr>
          <p:cNvPr id="6" name="Content Placeholder 2">
            <a:extLst>
              <a:ext uri="{FF2B5EF4-FFF2-40B4-BE49-F238E27FC236}">
                <a16:creationId xmlns:a16="http://schemas.microsoft.com/office/drawing/2014/main" id="{59CD7F1C-3FE3-44F0-932D-E741F18E3CA3}"/>
              </a:ext>
            </a:extLst>
          </p:cNvPr>
          <p:cNvSpPr>
            <a:spLocks noGrp="1"/>
          </p:cNvSpPr>
          <p:nvPr>
            <p:ph idx="13" hasCustomPrompt="1"/>
          </p:nvPr>
        </p:nvSpPr>
        <p:spPr>
          <a:xfrm>
            <a:off x="448125" y="4240800"/>
            <a:ext cx="5491875" cy="2160000"/>
          </a:xfrm>
        </p:spPr>
        <p:txBody>
          <a:bodyPr>
            <a:noAutofit/>
          </a:bodyPr>
          <a:lstStyle>
            <a:lvl1pPr marL="0" marR="0" indent="0" algn="l" defTabSz="914400" rtl="0" eaLnBrk="1" fontAlgn="auto" latinLnBrk="0" hangingPunct="1">
              <a:lnSpc>
                <a:spcPct val="120000"/>
              </a:lnSpc>
              <a:spcBef>
                <a:spcPts val="0"/>
              </a:spcBef>
              <a:spcAft>
                <a:spcPts val="900"/>
              </a:spcAft>
              <a:buClrTx/>
              <a:buSzTx/>
              <a:buFont typeface="Arial" panose="020B0604020202020204" pitchFamily="34" charset="0"/>
              <a:buNone/>
              <a:tabLst/>
              <a:defRPr sz="1800">
                <a:solidFill>
                  <a:schemeClr val="tx1"/>
                </a:solidFill>
              </a:defRPr>
            </a:lvl1pPr>
            <a:lvl2pPr>
              <a:spcBef>
                <a:spcPts val="800"/>
              </a:spcBef>
              <a:defRPr sz="1600"/>
            </a:lvl2pPr>
            <a:lvl3pPr>
              <a:spcBef>
                <a:spcPts val="800"/>
              </a:spcBef>
              <a:defRPr sz="1600"/>
            </a:lvl3pPr>
          </a:lstStyle>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lang="en-US"/>
              <a:t>Add your text, picture, smart art or graph</a:t>
            </a:r>
          </a:p>
        </p:txBody>
      </p:sp>
      <p:sp>
        <p:nvSpPr>
          <p:cNvPr id="7" name="Content Placeholder 2">
            <a:extLst>
              <a:ext uri="{FF2B5EF4-FFF2-40B4-BE49-F238E27FC236}">
                <a16:creationId xmlns:a16="http://schemas.microsoft.com/office/drawing/2014/main" id="{AC1B3280-64A0-4DAF-B1C1-11E1CBB63F85}"/>
              </a:ext>
            </a:extLst>
          </p:cNvPr>
          <p:cNvSpPr>
            <a:spLocks noGrp="1"/>
          </p:cNvSpPr>
          <p:nvPr>
            <p:ph idx="14" hasCustomPrompt="1"/>
          </p:nvPr>
        </p:nvSpPr>
        <p:spPr>
          <a:xfrm>
            <a:off x="6252000" y="4240800"/>
            <a:ext cx="5491875" cy="2160000"/>
          </a:xfrm>
        </p:spPr>
        <p:txBody>
          <a:bodyPr>
            <a:noAutofit/>
          </a:bodyPr>
          <a:lstStyle>
            <a:lvl1pPr marL="0" marR="0" indent="0" algn="l" defTabSz="914400" rtl="0" eaLnBrk="1" fontAlgn="auto" latinLnBrk="0" hangingPunct="1">
              <a:lnSpc>
                <a:spcPct val="120000"/>
              </a:lnSpc>
              <a:spcBef>
                <a:spcPts val="0"/>
              </a:spcBef>
              <a:spcAft>
                <a:spcPts val="900"/>
              </a:spcAft>
              <a:buClrTx/>
              <a:buSzTx/>
              <a:buFont typeface="Arial" panose="020B0604020202020204" pitchFamily="34" charset="0"/>
              <a:buNone/>
              <a:tabLst/>
              <a:defRPr sz="1800">
                <a:solidFill>
                  <a:schemeClr val="tx1"/>
                </a:solidFill>
              </a:defRPr>
            </a:lvl1pPr>
            <a:lvl2pPr>
              <a:spcBef>
                <a:spcPts val="800"/>
              </a:spcBef>
              <a:defRPr sz="1600"/>
            </a:lvl2pPr>
            <a:lvl3pPr>
              <a:spcBef>
                <a:spcPts val="800"/>
              </a:spcBef>
              <a:defRPr sz="1600"/>
            </a:lvl3pPr>
          </a:lstStyle>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lang="en-US"/>
              <a:t>Add your text, picture, smart art or graph</a:t>
            </a:r>
          </a:p>
        </p:txBody>
      </p:sp>
    </p:spTree>
    <p:extLst>
      <p:ext uri="{BB962C8B-B14F-4D97-AF65-F5344CB8AC3E}">
        <p14:creationId xmlns:p14="http://schemas.microsoft.com/office/powerpoint/2010/main" val="291050350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Heading content three column left two row">
    <p:spTree>
      <p:nvGrpSpPr>
        <p:cNvPr id="1" name=""/>
        <p:cNvGrpSpPr/>
        <p:nvPr/>
      </p:nvGrpSpPr>
      <p:grpSpPr>
        <a:xfrm>
          <a:off x="0" y="0"/>
          <a:ext cx="0" cy="0"/>
          <a:chOff x="0" y="0"/>
          <a:chExt cx="0" cy="0"/>
        </a:xfrm>
      </p:grpSpPr>
      <p:sp>
        <p:nvSpPr>
          <p:cNvPr id="8" name="Slide Number Placeholder 5">
            <a:extLst>
              <a:ext uri="{FF2B5EF4-FFF2-40B4-BE49-F238E27FC236}">
                <a16:creationId xmlns:a16="http://schemas.microsoft.com/office/drawing/2014/main" id="{1DA68E24-6CFC-49D6-9F13-46B9DC482133}"/>
              </a:ext>
            </a:extLst>
          </p:cNvPr>
          <p:cNvSpPr>
            <a:spLocks noGrp="1"/>
          </p:cNvSpPr>
          <p:nvPr>
            <p:ph type="sldNum" sz="quarter" idx="4"/>
          </p:nvPr>
        </p:nvSpPr>
        <p:spPr>
          <a:xfrm>
            <a:off x="6252000" y="6480000"/>
            <a:ext cx="5500597" cy="360000"/>
          </a:xfrm>
          <a:prstGeom prst="rect">
            <a:avLst/>
          </a:prstGeom>
        </p:spPr>
        <p:txBody>
          <a:bodyPr vert="horz" lIns="91440" tIns="45720" rIns="91440" bIns="45720" rtlCol="0" anchor="b"/>
          <a:lstStyle>
            <a:lvl1pPr algn="r">
              <a:defRPr sz="900">
                <a:solidFill>
                  <a:schemeClr val="tx1"/>
                </a:solidFill>
              </a:defRPr>
            </a:lvl1pPr>
          </a:lstStyle>
          <a:p>
            <a:r>
              <a:rPr lang="en-AU"/>
              <a:t>FOOTER </a:t>
            </a:r>
            <a:fld id="{87C812C2-8080-4AFB-914E-081D3072CDD0}" type="slidenum">
              <a:rPr lang="en-AU" smtClean="0"/>
              <a:pPr/>
              <a:t>‹#›</a:t>
            </a:fld>
            <a:endParaRPr lang="en-AU"/>
          </a:p>
        </p:txBody>
      </p:sp>
      <p:sp>
        <p:nvSpPr>
          <p:cNvPr id="7" name="Content Placeholder 2">
            <a:extLst>
              <a:ext uri="{FF2B5EF4-FFF2-40B4-BE49-F238E27FC236}">
                <a16:creationId xmlns:a16="http://schemas.microsoft.com/office/drawing/2014/main" id="{C44446AF-63C2-4CF6-A4A7-AA9D1B56FA70}"/>
              </a:ext>
            </a:extLst>
          </p:cNvPr>
          <p:cNvSpPr>
            <a:spLocks noGrp="1"/>
          </p:cNvSpPr>
          <p:nvPr>
            <p:ph idx="10" hasCustomPrompt="1"/>
          </p:nvPr>
        </p:nvSpPr>
        <p:spPr>
          <a:xfrm>
            <a:off x="448125" y="1884066"/>
            <a:ext cx="3556800" cy="4496400"/>
          </a:xfrm>
        </p:spPr>
        <p:txBody>
          <a:bodyPr>
            <a:noAutofit/>
          </a:bodyPr>
          <a:lstStyle>
            <a:lvl1pPr marL="0" marR="0" indent="0" algn="l" defTabSz="914400" rtl="0" eaLnBrk="1" fontAlgn="auto" latinLnBrk="0" hangingPunct="1">
              <a:lnSpc>
                <a:spcPct val="120000"/>
              </a:lnSpc>
              <a:spcBef>
                <a:spcPts val="0"/>
              </a:spcBef>
              <a:spcAft>
                <a:spcPts val="900"/>
              </a:spcAft>
              <a:buClrTx/>
              <a:buSzTx/>
              <a:buFont typeface="Arial" panose="020B0604020202020204" pitchFamily="34" charset="0"/>
              <a:buNone/>
              <a:tabLst/>
              <a:defRPr sz="1800">
                <a:solidFill>
                  <a:schemeClr val="tx1"/>
                </a:solidFill>
              </a:defRPr>
            </a:lvl1pPr>
            <a:lvl2pPr>
              <a:spcBef>
                <a:spcPts val="800"/>
              </a:spcBef>
              <a:defRPr sz="1600"/>
            </a:lvl2pPr>
            <a:lvl3pPr>
              <a:spcBef>
                <a:spcPts val="800"/>
              </a:spcBef>
              <a:defRPr sz="1600"/>
            </a:lvl3pPr>
          </a:lstStyle>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lang="en-US"/>
              <a:t>Add your text, picture, smart art or graph</a:t>
            </a:r>
          </a:p>
        </p:txBody>
      </p:sp>
      <p:sp>
        <p:nvSpPr>
          <p:cNvPr id="12" name="Content Placeholder 2">
            <a:extLst>
              <a:ext uri="{FF2B5EF4-FFF2-40B4-BE49-F238E27FC236}">
                <a16:creationId xmlns:a16="http://schemas.microsoft.com/office/drawing/2014/main" id="{7B17D4E8-9647-47A2-8920-A4F0A9D2F5AE}"/>
              </a:ext>
            </a:extLst>
          </p:cNvPr>
          <p:cNvSpPr>
            <a:spLocks noGrp="1"/>
          </p:cNvSpPr>
          <p:nvPr>
            <p:ph idx="11" hasCustomPrompt="1"/>
          </p:nvPr>
        </p:nvSpPr>
        <p:spPr>
          <a:xfrm>
            <a:off x="4317599" y="1884066"/>
            <a:ext cx="3556800" cy="2160000"/>
          </a:xfrm>
        </p:spPr>
        <p:txBody>
          <a:bodyPr>
            <a:noAutofit/>
          </a:bodyPr>
          <a:lstStyle>
            <a:lvl1pPr marL="0" marR="0" indent="0" algn="l" defTabSz="914400" rtl="0" eaLnBrk="1" fontAlgn="auto" latinLnBrk="0" hangingPunct="1">
              <a:lnSpc>
                <a:spcPct val="120000"/>
              </a:lnSpc>
              <a:spcBef>
                <a:spcPts val="0"/>
              </a:spcBef>
              <a:spcAft>
                <a:spcPts val="900"/>
              </a:spcAft>
              <a:buClrTx/>
              <a:buSzTx/>
              <a:buFont typeface="Arial" panose="020B0604020202020204" pitchFamily="34" charset="0"/>
              <a:buNone/>
              <a:tabLst/>
              <a:defRPr sz="1800">
                <a:solidFill>
                  <a:schemeClr val="tx1"/>
                </a:solidFill>
              </a:defRPr>
            </a:lvl1pPr>
            <a:lvl2pPr>
              <a:spcBef>
                <a:spcPts val="800"/>
              </a:spcBef>
              <a:defRPr sz="1600"/>
            </a:lvl2pPr>
            <a:lvl3pPr>
              <a:spcBef>
                <a:spcPts val="800"/>
              </a:spcBef>
              <a:defRPr sz="1600"/>
            </a:lvl3pPr>
          </a:lstStyle>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lang="en-US"/>
              <a:t>Add your text, picture, smart art or graph</a:t>
            </a:r>
          </a:p>
        </p:txBody>
      </p:sp>
      <p:sp>
        <p:nvSpPr>
          <p:cNvPr id="13" name="Content Placeholder 2">
            <a:extLst>
              <a:ext uri="{FF2B5EF4-FFF2-40B4-BE49-F238E27FC236}">
                <a16:creationId xmlns:a16="http://schemas.microsoft.com/office/drawing/2014/main" id="{513356B1-FA4E-4CFA-B2D9-0DCFA06BD2DB}"/>
              </a:ext>
            </a:extLst>
          </p:cNvPr>
          <p:cNvSpPr>
            <a:spLocks noGrp="1"/>
          </p:cNvSpPr>
          <p:nvPr>
            <p:ph idx="12" hasCustomPrompt="1"/>
          </p:nvPr>
        </p:nvSpPr>
        <p:spPr>
          <a:xfrm>
            <a:off x="8187074" y="1884066"/>
            <a:ext cx="3556800" cy="2160000"/>
          </a:xfrm>
        </p:spPr>
        <p:txBody>
          <a:bodyPr>
            <a:noAutofit/>
          </a:bodyPr>
          <a:lstStyle>
            <a:lvl1pPr marL="0" marR="0" indent="0" algn="l" defTabSz="914400" rtl="0" eaLnBrk="1" fontAlgn="auto" latinLnBrk="0" hangingPunct="1">
              <a:lnSpc>
                <a:spcPct val="120000"/>
              </a:lnSpc>
              <a:spcBef>
                <a:spcPts val="0"/>
              </a:spcBef>
              <a:spcAft>
                <a:spcPts val="900"/>
              </a:spcAft>
              <a:buClrTx/>
              <a:buSzTx/>
              <a:buFont typeface="Arial" panose="020B0604020202020204" pitchFamily="34" charset="0"/>
              <a:buNone/>
              <a:tabLst/>
              <a:defRPr sz="1800">
                <a:solidFill>
                  <a:schemeClr val="tx1"/>
                </a:solidFill>
              </a:defRPr>
            </a:lvl1pPr>
            <a:lvl2pPr>
              <a:spcBef>
                <a:spcPts val="800"/>
              </a:spcBef>
              <a:defRPr sz="1600"/>
            </a:lvl2pPr>
            <a:lvl3pPr>
              <a:spcBef>
                <a:spcPts val="800"/>
              </a:spcBef>
              <a:defRPr sz="1600"/>
            </a:lvl3pPr>
          </a:lstStyle>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lang="en-US"/>
              <a:t>Add your text, picture, smart art or graph</a:t>
            </a:r>
          </a:p>
        </p:txBody>
      </p:sp>
      <p:sp>
        <p:nvSpPr>
          <p:cNvPr id="9" name="Text Placeholder 2">
            <a:extLst>
              <a:ext uri="{FF2B5EF4-FFF2-40B4-BE49-F238E27FC236}">
                <a16:creationId xmlns:a16="http://schemas.microsoft.com/office/drawing/2014/main" id="{270E986B-6D90-46C7-B40D-E885C1E72B9E}"/>
              </a:ext>
            </a:extLst>
          </p:cNvPr>
          <p:cNvSpPr>
            <a:spLocks noGrp="1"/>
          </p:cNvSpPr>
          <p:nvPr>
            <p:ph type="body" idx="1" hasCustomPrompt="1"/>
          </p:nvPr>
        </p:nvSpPr>
        <p:spPr>
          <a:xfrm>
            <a:off x="448125" y="817200"/>
            <a:ext cx="11304472" cy="828000"/>
          </a:xfrm>
        </p:spPr>
        <p:txBody>
          <a:bodyPr anchor="ctr" anchorCtr="0">
            <a:noAutofit/>
          </a:bodyPr>
          <a:lstStyle>
            <a:lvl1pPr marL="0" indent="0">
              <a:spcBef>
                <a:spcPts val="0"/>
              </a:spcBef>
              <a:spcAft>
                <a:spcPts val="0"/>
              </a:spcAft>
              <a:buNone/>
              <a:defRPr sz="2200" b="0">
                <a:solidFill>
                  <a:srgbClr val="53565A"/>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Add your heading</a:t>
            </a:r>
          </a:p>
        </p:txBody>
      </p:sp>
      <p:sp>
        <p:nvSpPr>
          <p:cNvPr id="11" name="Content Placeholder 2">
            <a:extLst>
              <a:ext uri="{FF2B5EF4-FFF2-40B4-BE49-F238E27FC236}">
                <a16:creationId xmlns:a16="http://schemas.microsoft.com/office/drawing/2014/main" id="{02897B82-07D1-4F2C-B7FF-4EBB3AEE6176}"/>
              </a:ext>
            </a:extLst>
          </p:cNvPr>
          <p:cNvSpPr>
            <a:spLocks noGrp="1"/>
          </p:cNvSpPr>
          <p:nvPr>
            <p:ph idx="14" hasCustomPrompt="1"/>
          </p:nvPr>
        </p:nvSpPr>
        <p:spPr>
          <a:xfrm>
            <a:off x="4326322" y="4240089"/>
            <a:ext cx="3556800" cy="2160000"/>
          </a:xfrm>
        </p:spPr>
        <p:txBody>
          <a:bodyPr>
            <a:noAutofit/>
          </a:bodyPr>
          <a:lstStyle>
            <a:lvl1pPr marL="0" marR="0" indent="0" algn="l" defTabSz="914400" rtl="0" eaLnBrk="1" fontAlgn="auto" latinLnBrk="0" hangingPunct="1">
              <a:lnSpc>
                <a:spcPct val="120000"/>
              </a:lnSpc>
              <a:spcBef>
                <a:spcPts val="0"/>
              </a:spcBef>
              <a:spcAft>
                <a:spcPts val="900"/>
              </a:spcAft>
              <a:buClrTx/>
              <a:buSzTx/>
              <a:buFont typeface="Arial" panose="020B0604020202020204" pitchFamily="34" charset="0"/>
              <a:buNone/>
              <a:tabLst/>
              <a:defRPr sz="1800">
                <a:solidFill>
                  <a:schemeClr val="tx1"/>
                </a:solidFill>
              </a:defRPr>
            </a:lvl1pPr>
            <a:lvl2pPr>
              <a:spcBef>
                <a:spcPts val="800"/>
              </a:spcBef>
              <a:defRPr sz="1600"/>
            </a:lvl2pPr>
            <a:lvl3pPr>
              <a:spcBef>
                <a:spcPts val="800"/>
              </a:spcBef>
              <a:defRPr sz="1600"/>
            </a:lvl3pPr>
          </a:lstStyle>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lang="en-US"/>
              <a:t>Add your text, picture, smart art or graph</a:t>
            </a:r>
          </a:p>
        </p:txBody>
      </p:sp>
      <p:sp>
        <p:nvSpPr>
          <p:cNvPr id="14" name="Content Placeholder 2">
            <a:extLst>
              <a:ext uri="{FF2B5EF4-FFF2-40B4-BE49-F238E27FC236}">
                <a16:creationId xmlns:a16="http://schemas.microsoft.com/office/drawing/2014/main" id="{BCC608C7-87B2-437F-B0DF-698C983AD995}"/>
              </a:ext>
            </a:extLst>
          </p:cNvPr>
          <p:cNvSpPr>
            <a:spLocks noGrp="1"/>
          </p:cNvSpPr>
          <p:nvPr>
            <p:ph idx="15" hasCustomPrompt="1"/>
          </p:nvPr>
        </p:nvSpPr>
        <p:spPr>
          <a:xfrm>
            <a:off x="8195797" y="4240089"/>
            <a:ext cx="3556800" cy="2160000"/>
          </a:xfrm>
        </p:spPr>
        <p:txBody>
          <a:bodyPr>
            <a:noAutofit/>
          </a:bodyPr>
          <a:lstStyle>
            <a:lvl1pPr marL="0" marR="0" indent="0" algn="l" defTabSz="914400" rtl="0" eaLnBrk="1" fontAlgn="auto" latinLnBrk="0" hangingPunct="1">
              <a:lnSpc>
                <a:spcPct val="120000"/>
              </a:lnSpc>
              <a:spcBef>
                <a:spcPts val="0"/>
              </a:spcBef>
              <a:spcAft>
                <a:spcPts val="900"/>
              </a:spcAft>
              <a:buClrTx/>
              <a:buSzTx/>
              <a:buFont typeface="Arial" panose="020B0604020202020204" pitchFamily="34" charset="0"/>
              <a:buNone/>
              <a:tabLst/>
              <a:defRPr sz="1800">
                <a:solidFill>
                  <a:schemeClr val="tx1"/>
                </a:solidFill>
              </a:defRPr>
            </a:lvl1pPr>
            <a:lvl2pPr>
              <a:spcBef>
                <a:spcPts val="800"/>
              </a:spcBef>
              <a:defRPr sz="1600"/>
            </a:lvl2pPr>
            <a:lvl3pPr>
              <a:spcBef>
                <a:spcPts val="800"/>
              </a:spcBef>
              <a:defRPr sz="1600"/>
            </a:lvl3pPr>
          </a:lstStyle>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lang="en-US"/>
              <a:t>Add your text, picture, smart art or graph</a:t>
            </a:r>
          </a:p>
        </p:txBody>
      </p:sp>
    </p:spTree>
    <p:extLst>
      <p:ext uri="{BB962C8B-B14F-4D97-AF65-F5344CB8AC3E}">
        <p14:creationId xmlns:p14="http://schemas.microsoft.com/office/powerpoint/2010/main" val="380766132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Heading content three column right two row">
    <p:spTree>
      <p:nvGrpSpPr>
        <p:cNvPr id="1" name=""/>
        <p:cNvGrpSpPr/>
        <p:nvPr/>
      </p:nvGrpSpPr>
      <p:grpSpPr>
        <a:xfrm>
          <a:off x="0" y="0"/>
          <a:ext cx="0" cy="0"/>
          <a:chOff x="0" y="0"/>
          <a:chExt cx="0" cy="0"/>
        </a:xfrm>
      </p:grpSpPr>
      <p:sp>
        <p:nvSpPr>
          <p:cNvPr id="8" name="Slide Number Placeholder 5">
            <a:extLst>
              <a:ext uri="{FF2B5EF4-FFF2-40B4-BE49-F238E27FC236}">
                <a16:creationId xmlns:a16="http://schemas.microsoft.com/office/drawing/2014/main" id="{1DA68E24-6CFC-49D6-9F13-46B9DC482133}"/>
              </a:ext>
            </a:extLst>
          </p:cNvPr>
          <p:cNvSpPr>
            <a:spLocks noGrp="1"/>
          </p:cNvSpPr>
          <p:nvPr>
            <p:ph type="sldNum" sz="quarter" idx="4"/>
          </p:nvPr>
        </p:nvSpPr>
        <p:spPr>
          <a:xfrm>
            <a:off x="6252000" y="6480000"/>
            <a:ext cx="5500597" cy="360000"/>
          </a:xfrm>
          <a:prstGeom prst="rect">
            <a:avLst/>
          </a:prstGeom>
        </p:spPr>
        <p:txBody>
          <a:bodyPr vert="horz" lIns="91440" tIns="45720" rIns="91440" bIns="45720" rtlCol="0" anchor="b"/>
          <a:lstStyle>
            <a:lvl1pPr algn="r">
              <a:defRPr sz="900">
                <a:solidFill>
                  <a:schemeClr val="tx1"/>
                </a:solidFill>
              </a:defRPr>
            </a:lvl1pPr>
          </a:lstStyle>
          <a:p>
            <a:r>
              <a:rPr lang="en-AU"/>
              <a:t>FOOTER </a:t>
            </a:r>
            <a:fld id="{87C812C2-8080-4AFB-914E-081D3072CDD0}" type="slidenum">
              <a:rPr lang="en-AU" smtClean="0"/>
              <a:pPr/>
              <a:t>‹#›</a:t>
            </a:fld>
            <a:endParaRPr lang="en-AU"/>
          </a:p>
        </p:txBody>
      </p:sp>
      <p:sp>
        <p:nvSpPr>
          <p:cNvPr id="7" name="Content Placeholder 2">
            <a:extLst>
              <a:ext uri="{FF2B5EF4-FFF2-40B4-BE49-F238E27FC236}">
                <a16:creationId xmlns:a16="http://schemas.microsoft.com/office/drawing/2014/main" id="{C44446AF-63C2-4CF6-A4A7-AA9D1B56FA70}"/>
              </a:ext>
            </a:extLst>
          </p:cNvPr>
          <p:cNvSpPr>
            <a:spLocks noGrp="1"/>
          </p:cNvSpPr>
          <p:nvPr>
            <p:ph idx="10" hasCustomPrompt="1"/>
          </p:nvPr>
        </p:nvSpPr>
        <p:spPr>
          <a:xfrm>
            <a:off x="448125" y="1884066"/>
            <a:ext cx="3556800" cy="2160000"/>
          </a:xfrm>
        </p:spPr>
        <p:txBody>
          <a:bodyPr>
            <a:noAutofit/>
          </a:bodyPr>
          <a:lstStyle>
            <a:lvl1pPr marL="0" marR="0" indent="0" algn="l" defTabSz="914400" rtl="0" eaLnBrk="1" fontAlgn="auto" latinLnBrk="0" hangingPunct="1">
              <a:lnSpc>
                <a:spcPct val="120000"/>
              </a:lnSpc>
              <a:spcBef>
                <a:spcPts val="0"/>
              </a:spcBef>
              <a:spcAft>
                <a:spcPts val="900"/>
              </a:spcAft>
              <a:buClrTx/>
              <a:buSzTx/>
              <a:buFont typeface="Arial" panose="020B0604020202020204" pitchFamily="34" charset="0"/>
              <a:buNone/>
              <a:tabLst/>
              <a:defRPr sz="1800">
                <a:solidFill>
                  <a:schemeClr val="tx1"/>
                </a:solidFill>
              </a:defRPr>
            </a:lvl1pPr>
            <a:lvl2pPr>
              <a:spcBef>
                <a:spcPts val="800"/>
              </a:spcBef>
              <a:defRPr sz="1600"/>
            </a:lvl2pPr>
            <a:lvl3pPr>
              <a:spcBef>
                <a:spcPts val="800"/>
              </a:spcBef>
              <a:defRPr sz="1600"/>
            </a:lvl3pPr>
          </a:lstStyle>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lang="en-US"/>
              <a:t>Add your text, picture, smart art or graph</a:t>
            </a:r>
          </a:p>
        </p:txBody>
      </p:sp>
      <p:sp>
        <p:nvSpPr>
          <p:cNvPr id="12" name="Content Placeholder 2">
            <a:extLst>
              <a:ext uri="{FF2B5EF4-FFF2-40B4-BE49-F238E27FC236}">
                <a16:creationId xmlns:a16="http://schemas.microsoft.com/office/drawing/2014/main" id="{7B17D4E8-9647-47A2-8920-A4F0A9D2F5AE}"/>
              </a:ext>
            </a:extLst>
          </p:cNvPr>
          <p:cNvSpPr>
            <a:spLocks noGrp="1"/>
          </p:cNvSpPr>
          <p:nvPr>
            <p:ph idx="11" hasCustomPrompt="1"/>
          </p:nvPr>
        </p:nvSpPr>
        <p:spPr>
          <a:xfrm>
            <a:off x="4317599" y="1884066"/>
            <a:ext cx="3556800" cy="2160000"/>
          </a:xfrm>
        </p:spPr>
        <p:txBody>
          <a:bodyPr>
            <a:noAutofit/>
          </a:bodyPr>
          <a:lstStyle>
            <a:lvl1pPr marL="0" marR="0" indent="0" algn="l" defTabSz="914400" rtl="0" eaLnBrk="1" fontAlgn="auto" latinLnBrk="0" hangingPunct="1">
              <a:lnSpc>
                <a:spcPct val="120000"/>
              </a:lnSpc>
              <a:spcBef>
                <a:spcPts val="0"/>
              </a:spcBef>
              <a:spcAft>
                <a:spcPts val="900"/>
              </a:spcAft>
              <a:buClrTx/>
              <a:buSzTx/>
              <a:buFont typeface="Arial" panose="020B0604020202020204" pitchFamily="34" charset="0"/>
              <a:buNone/>
              <a:tabLst/>
              <a:defRPr sz="1800">
                <a:solidFill>
                  <a:schemeClr val="tx1"/>
                </a:solidFill>
              </a:defRPr>
            </a:lvl1pPr>
            <a:lvl2pPr>
              <a:spcBef>
                <a:spcPts val="800"/>
              </a:spcBef>
              <a:defRPr sz="1600"/>
            </a:lvl2pPr>
            <a:lvl3pPr>
              <a:spcBef>
                <a:spcPts val="800"/>
              </a:spcBef>
              <a:defRPr sz="1600"/>
            </a:lvl3pPr>
          </a:lstStyle>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lang="en-US"/>
              <a:t>Add your text, picture, smart art or graph</a:t>
            </a:r>
          </a:p>
        </p:txBody>
      </p:sp>
      <p:sp>
        <p:nvSpPr>
          <p:cNvPr id="13" name="Content Placeholder 2">
            <a:extLst>
              <a:ext uri="{FF2B5EF4-FFF2-40B4-BE49-F238E27FC236}">
                <a16:creationId xmlns:a16="http://schemas.microsoft.com/office/drawing/2014/main" id="{513356B1-FA4E-4CFA-B2D9-0DCFA06BD2DB}"/>
              </a:ext>
            </a:extLst>
          </p:cNvPr>
          <p:cNvSpPr>
            <a:spLocks noGrp="1"/>
          </p:cNvSpPr>
          <p:nvPr>
            <p:ph idx="12" hasCustomPrompt="1"/>
          </p:nvPr>
        </p:nvSpPr>
        <p:spPr>
          <a:xfrm>
            <a:off x="8187074" y="1884066"/>
            <a:ext cx="3556800" cy="4496400"/>
          </a:xfrm>
        </p:spPr>
        <p:txBody>
          <a:bodyPr>
            <a:noAutofit/>
          </a:bodyPr>
          <a:lstStyle>
            <a:lvl1pPr marL="0" marR="0" indent="0" algn="l" defTabSz="914400" rtl="0" eaLnBrk="1" fontAlgn="auto" latinLnBrk="0" hangingPunct="1">
              <a:lnSpc>
                <a:spcPct val="120000"/>
              </a:lnSpc>
              <a:spcBef>
                <a:spcPts val="0"/>
              </a:spcBef>
              <a:spcAft>
                <a:spcPts val="900"/>
              </a:spcAft>
              <a:buClrTx/>
              <a:buSzTx/>
              <a:buFont typeface="Arial" panose="020B0604020202020204" pitchFamily="34" charset="0"/>
              <a:buNone/>
              <a:tabLst/>
              <a:defRPr sz="1800">
                <a:solidFill>
                  <a:schemeClr val="tx1"/>
                </a:solidFill>
              </a:defRPr>
            </a:lvl1pPr>
            <a:lvl2pPr>
              <a:spcBef>
                <a:spcPts val="800"/>
              </a:spcBef>
              <a:defRPr sz="1600"/>
            </a:lvl2pPr>
            <a:lvl3pPr>
              <a:spcBef>
                <a:spcPts val="800"/>
              </a:spcBef>
              <a:defRPr sz="1600"/>
            </a:lvl3pPr>
          </a:lstStyle>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lang="en-US"/>
              <a:t>Add your text, picture, smart art or graph</a:t>
            </a:r>
          </a:p>
        </p:txBody>
      </p:sp>
      <p:sp>
        <p:nvSpPr>
          <p:cNvPr id="9" name="Text Placeholder 2">
            <a:extLst>
              <a:ext uri="{FF2B5EF4-FFF2-40B4-BE49-F238E27FC236}">
                <a16:creationId xmlns:a16="http://schemas.microsoft.com/office/drawing/2014/main" id="{270E986B-6D90-46C7-B40D-E885C1E72B9E}"/>
              </a:ext>
            </a:extLst>
          </p:cNvPr>
          <p:cNvSpPr>
            <a:spLocks noGrp="1"/>
          </p:cNvSpPr>
          <p:nvPr>
            <p:ph type="body" idx="1" hasCustomPrompt="1"/>
          </p:nvPr>
        </p:nvSpPr>
        <p:spPr>
          <a:xfrm>
            <a:off x="448125" y="817200"/>
            <a:ext cx="11304472" cy="828000"/>
          </a:xfrm>
        </p:spPr>
        <p:txBody>
          <a:bodyPr anchor="ctr" anchorCtr="0">
            <a:noAutofit/>
          </a:bodyPr>
          <a:lstStyle>
            <a:lvl1pPr marL="0" indent="0">
              <a:spcBef>
                <a:spcPts val="0"/>
              </a:spcBef>
              <a:spcAft>
                <a:spcPts val="0"/>
              </a:spcAft>
              <a:buNone/>
              <a:defRPr sz="2200" b="0">
                <a:solidFill>
                  <a:srgbClr val="53565A"/>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Add your heading</a:t>
            </a:r>
          </a:p>
        </p:txBody>
      </p:sp>
      <p:sp>
        <p:nvSpPr>
          <p:cNvPr id="10" name="Content Placeholder 2">
            <a:extLst>
              <a:ext uri="{FF2B5EF4-FFF2-40B4-BE49-F238E27FC236}">
                <a16:creationId xmlns:a16="http://schemas.microsoft.com/office/drawing/2014/main" id="{DA4D9F8D-5240-4D70-B50E-3A38C88DFD15}"/>
              </a:ext>
            </a:extLst>
          </p:cNvPr>
          <p:cNvSpPr>
            <a:spLocks noGrp="1"/>
          </p:cNvSpPr>
          <p:nvPr>
            <p:ph idx="13" hasCustomPrompt="1"/>
          </p:nvPr>
        </p:nvSpPr>
        <p:spPr>
          <a:xfrm>
            <a:off x="456848" y="4240089"/>
            <a:ext cx="3556800" cy="2160000"/>
          </a:xfrm>
        </p:spPr>
        <p:txBody>
          <a:bodyPr>
            <a:noAutofit/>
          </a:bodyPr>
          <a:lstStyle>
            <a:lvl1pPr marL="0" marR="0" indent="0" algn="l" defTabSz="914400" rtl="0" eaLnBrk="1" fontAlgn="auto" latinLnBrk="0" hangingPunct="1">
              <a:lnSpc>
                <a:spcPct val="120000"/>
              </a:lnSpc>
              <a:spcBef>
                <a:spcPts val="0"/>
              </a:spcBef>
              <a:spcAft>
                <a:spcPts val="900"/>
              </a:spcAft>
              <a:buClrTx/>
              <a:buSzTx/>
              <a:buFont typeface="Arial" panose="020B0604020202020204" pitchFamily="34" charset="0"/>
              <a:buNone/>
              <a:tabLst/>
              <a:defRPr sz="1800">
                <a:solidFill>
                  <a:schemeClr val="tx1"/>
                </a:solidFill>
              </a:defRPr>
            </a:lvl1pPr>
            <a:lvl2pPr>
              <a:spcBef>
                <a:spcPts val="800"/>
              </a:spcBef>
              <a:defRPr sz="1600"/>
            </a:lvl2pPr>
            <a:lvl3pPr>
              <a:spcBef>
                <a:spcPts val="800"/>
              </a:spcBef>
              <a:defRPr sz="1600"/>
            </a:lvl3pPr>
          </a:lstStyle>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lang="en-US"/>
              <a:t>Add your text, picture, smart art or graph</a:t>
            </a:r>
          </a:p>
        </p:txBody>
      </p:sp>
      <p:sp>
        <p:nvSpPr>
          <p:cNvPr id="11" name="Content Placeholder 2">
            <a:extLst>
              <a:ext uri="{FF2B5EF4-FFF2-40B4-BE49-F238E27FC236}">
                <a16:creationId xmlns:a16="http://schemas.microsoft.com/office/drawing/2014/main" id="{02897B82-07D1-4F2C-B7FF-4EBB3AEE6176}"/>
              </a:ext>
            </a:extLst>
          </p:cNvPr>
          <p:cNvSpPr>
            <a:spLocks noGrp="1"/>
          </p:cNvSpPr>
          <p:nvPr>
            <p:ph idx="14" hasCustomPrompt="1"/>
          </p:nvPr>
        </p:nvSpPr>
        <p:spPr>
          <a:xfrm>
            <a:off x="4326322" y="4240089"/>
            <a:ext cx="3556800" cy="2160000"/>
          </a:xfrm>
        </p:spPr>
        <p:txBody>
          <a:bodyPr>
            <a:noAutofit/>
          </a:bodyPr>
          <a:lstStyle>
            <a:lvl1pPr marL="0" marR="0" indent="0" algn="l" defTabSz="914400" rtl="0" eaLnBrk="1" fontAlgn="auto" latinLnBrk="0" hangingPunct="1">
              <a:lnSpc>
                <a:spcPct val="120000"/>
              </a:lnSpc>
              <a:spcBef>
                <a:spcPts val="0"/>
              </a:spcBef>
              <a:spcAft>
                <a:spcPts val="900"/>
              </a:spcAft>
              <a:buClrTx/>
              <a:buSzTx/>
              <a:buFont typeface="Arial" panose="020B0604020202020204" pitchFamily="34" charset="0"/>
              <a:buNone/>
              <a:tabLst/>
              <a:defRPr sz="1800">
                <a:solidFill>
                  <a:schemeClr val="tx1"/>
                </a:solidFill>
              </a:defRPr>
            </a:lvl1pPr>
            <a:lvl2pPr>
              <a:spcBef>
                <a:spcPts val="800"/>
              </a:spcBef>
              <a:defRPr sz="1600"/>
            </a:lvl2pPr>
            <a:lvl3pPr>
              <a:spcBef>
                <a:spcPts val="800"/>
              </a:spcBef>
              <a:defRPr sz="1600"/>
            </a:lvl3pPr>
          </a:lstStyle>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lang="en-US"/>
              <a:t>Add your text, picture, smart art or graph</a:t>
            </a:r>
          </a:p>
        </p:txBody>
      </p:sp>
    </p:spTree>
    <p:extLst>
      <p:ext uri="{BB962C8B-B14F-4D97-AF65-F5344CB8AC3E}">
        <p14:creationId xmlns:p14="http://schemas.microsoft.com/office/powerpoint/2010/main" val="68694747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Heading content three column three row">
    <p:spTree>
      <p:nvGrpSpPr>
        <p:cNvPr id="1" name=""/>
        <p:cNvGrpSpPr/>
        <p:nvPr/>
      </p:nvGrpSpPr>
      <p:grpSpPr>
        <a:xfrm>
          <a:off x="0" y="0"/>
          <a:ext cx="0" cy="0"/>
          <a:chOff x="0" y="0"/>
          <a:chExt cx="0" cy="0"/>
        </a:xfrm>
      </p:grpSpPr>
      <p:sp>
        <p:nvSpPr>
          <p:cNvPr id="8" name="Slide Number Placeholder 5">
            <a:extLst>
              <a:ext uri="{FF2B5EF4-FFF2-40B4-BE49-F238E27FC236}">
                <a16:creationId xmlns:a16="http://schemas.microsoft.com/office/drawing/2014/main" id="{1DA68E24-6CFC-49D6-9F13-46B9DC482133}"/>
              </a:ext>
            </a:extLst>
          </p:cNvPr>
          <p:cNvSpPr>
            <a:spLocks noGrp="1"/>
          </p:cNvSpPr>
          <p:nvPr>
            <p:ph type="sldNum" sz="quarter" idx="4"/>
          </p:nvPr>
        </p:nvSpPr>
        <p:spPr>
          <a:xfrm>
            <a:off x="6252000" y="6480000"/>
            <a:ext cx="5500597" cy="360000"/>
          </a:xfrm>
          <a:prstGeom prst="rect">
            <a:avLst/>
          </a:prstGeom>
        </p:spPr>
        <p:txBody>
          <a:bodyPr vert="horz" lIns="91440" tIns="45720" rIns="91440" bIns="45720" rtlCol="0" anchor="b"/>
          <a:lstStyle>
            <a:lvl1pPr algn="r">
              <a:defRPr sz="900">
                <a:solidFill>
                  <a:schemeClr val="tx1"/>
                </a:solidFill>
              </a:defRPr>
            </a:lvl1pPr>
          </a:lstStyle>
          <a:p>
            <a:r>
              <a:rPr lang="en-AU"/>
              <a:t>FOOTER </a:t>
            </a:r>
            <a:fld id="{87C812C2-8080-4AFB-914E-081D3072CDD0}" type="slidenum">
              <a:rPr lang="en-AU" smtClean="0"/>
              <a:pPr/>
              <a:t>‹#›</a:t>
            </a:fld>
            <a:endParaRPr lang="en-AU"/>
          </a:p>
        </p:txBody>
      </p:sp>
      <p:sp>
        <p:nvSpPr>
          <p:cNvPr id="7" name="Content Placeholder 2">
            <a:extLst>
              <a:ext uri="{FF2B5EF4-FFF2-40B4-BE49-F238E27FC236}">
                <a16:creationId xmlns:a16="http://schemas.microsoft.com/office/drawing/2014/main" id="{C44446AF-63C2-4CF6-A4A7-AA9D1B56FA70}"/>
              </a:ext>
            </a:extLst>
          </p:cNvPr>
          <p:cNvSpPr>
            <a:spLocks noGrp="1"/>
          </p:cNvSpPr>
          <p:nvPr>
            <p:ph idx="10" hasCustomPrompt="1"/>
          </p:nvPr>
        </p:nvSpPr>
        <p:spPr>
          <a:xfrm>
            <a:off x="448125" y="1884066"/>
            <a:ext cx="3556800" cy="2160000"/>
          </a:xfrm>
        </p:spPr>
        <p:txBody>
          <a:bodyPr>
            <a:noAutofit/>
          </a:bodyPr>
          <a:lstStyle>
            <a:lvl1pPr marL="0" marR="0" indent="0" algn="l" defTabSz="914400" rtl="0" eaLnBrk="1" fontAlgn="auto" latinLnBrk="0" hangingPunct="1">
              <a:lnSpc>
                <a:spcPct val="120000"/>
              </a:lnSpc>
              <a:spcBef>
                <a:spcPts val="0"/>
              </a:spcBef>
              <a:spcAft>
                <a:spcPts val="900"/>
              </a:spcAft>
              <a:buClrTx/>
              <a:buSzTx/>
              <a:buFont typeface="Arial" panose="020B0604020202020204" pitchFamily="34" charset="0"/>
              <a:buNone/>
              <a:tabLst/>
              <a:defRPr sz="1800">
                <a:solidFill>
                  <a:schemeClr val="tx1"/>
                </a:solidFill>
              </a:defRPr>
            </a:lvl1pPr>
            <a:lvl2pPr>
              <a:spcBef>
                <a:spcPts val="800"/>
              </a:spcBef>
              <a:defRPr sz="1600"/>
            </a:lvl2pPr>
            <a:lvl3pPr>
              <a:spcBef>
                <a:spcPts val="800"/>
              </a:spcBef>
              <a:defRPr sz="1600"/>
            </a:lvl3pPr>
          </a:lstStyle>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lang="en-US"/>
              <a:t>Add your text, picture, smart art or graph</a:t>
            </a:r>
          </a:p>
        </p:txBody>
      </p:sp>
      <p:sp>
        <p:nvSpPr>
          <p:cNvPr id="12" name="Content Placeholder 2">
            <a:extLst>
              <a:ext uri="{FF2B5EF4-FFF2-40B4-BE49-F238E27FC236}">
                <a16:creationId xmlns:a16="http://schemas.microsoft.com/office/drawing/2014/main" id="{7B17D4E8-9647-47A2-8920-A4F0A9D2F5AE}"/>
              </a:ext>
            </a:extLst>
          </p:cNvPr>
          <p:cNvSpPr>
            <a:spLocks noGrp="1"/>
          </p:cNvSpPr>
          <p:nvPr>
            <p:ph idx="11" hasCustomPrompt="1"/>
          </p:nvPr>
        </p:nvSpPr>
        <p:spPr>
          <a:xfrm>
            <a:off x="4317599" y="1884066"/>
            <a:ext cx="3556800" cy="2160000"/>
          </a:xfrm>
        </p:spPr>
        <p:txBody>
          <a:bodyPr>
            <a:noAutofit/>
          </a:bodyPr>
          <a:lstStyle>
            <a:lvl1pPr marL="0" marR="0" indent="0" algn="l" defTabSz="914400" rtl="0" eaLnBrk="1" fontAlgn="auto" latinLnBrk="0" hangingPunct="1">
              <a:lnSpc>
                <a:spcPct val="120000"/>
              </a:lnSpc>
              <a:spcBef>
                <a:spcPts val="0"/>
              </a:spcBef>
              <a:spcAft>
                <a:spcPts val="900"/>
              </a:spcAft>
              <a:buClrTx/>
              <a:buSzTx/>
              <a:buFont typeface="Arial" panose="020B0604020202020204" pitchFamily="34" charset="0"/>
              <a:buNone/>
              <a:tabLst/>
              <a:defRPr sz="1800">
                <a:solidFill>
                  <a:schemeClr val="tx1"/>
                </a:solidFill>
              </a:defRPr>
            </a:lvl1pPr>
            <a:lvl2pPr>
              <a:spcBef>
                <a:spcPts val="800"/>
              </a:spcBef>
              <a:defRPr sz="1600"/>
            </a:lvl2pPr>
            <a:lvl3pPr>
              <a:spcBef>
                <a:spcPts val="800"/>
              </a:spcBef>
              <a:defRPr sz="1600"/>
            </a:lvl3pPr>
          </a:lstStyle>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lang="en-US"/>
              <a:t>Add your text, picture, smart art or graph</a:t>
            </a:r>
          </a:p>
        </p:txBody>
      </p:sp>
      <p:sp>
        <p:nvSpPr>
          <p:cNvPr id="13" name="Content Placeholder 2">
            <a:extLst>
              <a:ext uri="{FF2B5EF4-FFF2-40B4-BE49-F238E27FC236}">
                <a16:creationId xmlns:a16="http://schemas.microsoft.com/office/drawing/2014/main" id="{513356B1-FA4E-4CFA-B2D9-0DCFA06BD2DB}"/>
              </a:ext>
            </a:extLst>
          </p:cNvPr>
          <p:cNvSpPr>
            <a:spLocks noGrp="1"/>
          </p:cNvSpPr>
          <p:nvPr>
            <p:ph idx="12" hasCustomPrompt="1"/>
          </p:nvPr>
        </p:nvSpPr>
        <p:spPr>
          <a:xfrm>
            <a:off x="8187074" y="1884066"/>
            <a:ext cx="3556800" cy="2160000"/>
          </a:xfrm>
        </p:spPr>
        <p:txBody>
          <a:bodyPr>
            <a:noAutofit/>
          </a:bodyPr>
          <a:lstStyle>
            <a:lvl1pPr marL="0" marR="0" indent="0" algn="l" defTabSz="914400" rtl="0" eaLnBrk="1" fontAlgn="auto" latinLnBrk="0" hangingPunct="1">
              <a:lnSpc>
                <a:spcPct val="120000"/>
              </a:lnSpc>
              <a:spcBef>
                <a:spcPts val="0"/>
              </a:spcBef>
              <a:spcAft>
                <a:spcPts val="900"/>
              </a:spcAft>
              <a:buClrTx/>
              <a:buSzTx/>
              <a:buFont typeface="Arial" panose="020B0604020202020204" pitchFamily="34" charset="0"/>
              <a:buNone/>
              <a:tabLst/>
              <a:defRPr sz="1800">
                <a:solidFill>
                  <a:schemeClr val="tx1"/>
                </a:solidFill>
              </a:defRPr>
            </a:lvl1pPr>
            <a:lvl2pPr>
              <a:spcBef>
                <a:spcPts val="800"/>
              </a:spcBef>
              <a:defRPr sz="1600"/>
            </a:lvl2pPr>
            <a:lvl3pPr>
              <a:spcBef>
                <a:spcPts val="800"/>
              </a:spcBef>
              <a:defRPr sz="1600"/>
            </a:lvl3pPr>
          </a:lstStyle>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lang="en-US"/>
              <a:t>Add your text, picture, smart art or graph</a:t>
            </a:r>
          </a:p>
        </p:txBody>
      </p:sp>
      <p:sp>
        <p:nvSpPr>
          <p:cNvPr id="9" name="Text Placeholder 2">
            <a:extLst>
              <a:ext uri="{FF2B5EF4-FFF2-40B4-BE49-F238E27FC236}">
                <a16:creationId xmlns:a16="http://schemas.microsoft.com/office/drawing/2014/main" id="{270E986B-6D90-46C7-B40D-E885C1E72B9E}"/>
              </a:ext>
            </a:extLst>
          </p:cNvPr>
          <p:cNvSpPr>
            <a:spLocks noGrp="1"/>
          </p:cNvSpPr>
          <p:nvPr>
            <p:ph type="body" idx="1" hasCustomPrompt="1"/>
          </p:nvPr>
        </p:nvSpPr>
        <p:spPr>
          <a:xfrm>
            <a:off x="448125" y="817200"/>
            <a:ext cx="11304472" cy="828000"/>
          </a:xfrm>
        </p:spPr>
        <p:txBody>
          <a:bodyPr anchor="ctr" anchorCtr="0">
            <a:noAutofit/>
          </a:bodyPr>
          <a:lstStyle>
            <a:lvl1pPr marL="0" indent="0">
              <a:spcBef>
                <a:spcPts val="0"/>
              </a:spcBef>
              <a:spcAft>
                <a:spcPts val="0"/>
              </a:spcAft>
              <a:buNone/>
              <a:defRPr sz="2200" b="0">
                <a:solidFill>
                  <a:srgbClr val="53565A"/>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Add your heading</a:t>
            </a:r>
          </a:p>
        </p:txBody>
      </p:sp>
      <p:sp>
        <p:nvSpPr>
          <p:cNvPr id="10" name="Content Placeholder 2">
            <a:extLst>
              <a:ext uri="{FF2B5EF4-FFF2-40B4-BE49-F238E27FC236}">
                <a16:creationId xmlns:a16="http://schemas.microsoft.com/office/drawing/2014/main" id="{DA4D9F8D-5240-4D70-B50E-3A38C88DFD15}"/>
              </a:ext>
            </a:extLst>
          </p:cNvPr>
          <p:cNvSpPr>
            <a:spLocks noGrp="1"/>
          </p:cNvSpPr>
          <p:nvPr>
            <p:ph idx="13" hasCustomPrompt="1"/>
          </p:nvPr>
        </p:nvSpPr>
        <p:spPr>
          <a:xfrm>
            <a:off x="456848" y="4240089"/>
            <a:ext cx="3556800" cy="2160000"/>
          </a:xfrm>
        </p:spPr>
        <p:txBody>
          <a:bodyPr>
            <a:noAutofit/>
          </a:bodyPr>
          <a:lstStyle>
            <a:lvl1pPr marL="0" marR="0" indent="0" algn="l" defTabSz="914400" rtl="0" eaLnBrk="1" fontAlgn="auto" latinLnBrk="0" hangingPunct="1">
              <a:lnSpc>
                <a:spcPct val="120000"/>
              </a:lnSpc>
              <a:spcBef>
                <a:spcPts val="0"/>
              </a:spcBef>
              <a:spcAft>
                <a:spcPts val="900"/>
              </a:spcAft>
              <a:buClrTx/>
              <a:buSzTx/>
              <a:buFont typeface="Arial" panose="020B0604020202020204" pitchFamily="34" charset="0"/>
              <a:buNone/>
              <a:tabLst/>
              <a:defRPr sz="1800">
                <a:solidFill>
                  <a:schemeClr val="tx1"/>
                </a:solidFill>
              </a:defRPr>
            </a:lvl1pPr>
            <a:lvl2pPr>
              <a:spcBef>
                <a:spcPts val="800"/>
              </a:spcBef>
              <a:defRPr sz="1600"/>
            </a:lvl2pPr>
            <a:lvl3pPr>
              <a:spcBef>
                <a:spcPts val="800"/>
              </a:spcBef>
              <a:defRPr sz="1600"/>
            </a:lvl3pPr>
          </a:lstStyle>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lang="en-US"/>
              <a:t>Add your text, picture, smart art or graph</a:t>
            </a:r>
          </a:p>
        </p:txBody>
      </p:sp>
      <p:sp>
        <p:nvSpPr>
          <p:cNvPr id="11" name="Content Placeholder 2">
            <a:extLst>
              <a:ext uri="{FF2B5EF4-FFF2-40B4-BE49-F238E27FC236}">
                <a16:creationId xmlns:a16="http://schemas.microsoft.com/office/drawing/2014/main" id="{02897B82-07D1-4F2C-B7FF-4EBB3AEE6176}"/>
              </a:ext>
            </a:extLst>
          </p:cNvPr>
          <p:cNvSpPr>
            <a:spLocks noGrp="1"/>
          </p:cNvSpPr>
          <p:nvPr>
            <p:ph idx="14" hasCustomPrompt="1"/>
          </p:nvPr>
        </p:nvSpPr>
        <p:spPr>
          <a:xfrm>
            <a:off x="4326322" y="4240089"/>
            <a:ext cx="3556800" cy="2160000"/>
          </a:xfrm>
        </p:spPr>
        <p:txBody>
          <a:bodyPr>
            <a:noAutofit/>
          </a:bodyPr>
          <a:lstStyle>
            <a:lvl1pPr marL="0" marR="0" indent="0" algn="l" defTabSz="914400" rtl="0" eaLnBrk="1" fontAlgn="auto" latinLnBrk="0" hangingPunct="1">
              <a:lnSpc>
                <a:spcPct val="120000"/>
              </a:lnSpc>
              <a:spcBef>
                <a:spcPts val="0"/>
              </a:spcBef>
              <a:spcAft>
                <a:spcPts val="900"/>
              </a:spcAft>
              <a:buClrTx/>
              <a:buSzTx/>
              <a:buFont typeface="Arial" panose="020B0604020202020204" pitchFamily="34" charset="0"/>
              <a:buNone/>
              <a:tabLst/>
              <a:defRPr sz="1800">
                <a:solidFill>
                  <a:schemeClr val="tx1"/>
                </a:solidFill>
              </a:defRPr>
            </a:lvl1pPr>
            <a:lvl2pPr>
              <a:spcBef>
                <a:spcPts val="800"/>
              </a:spcBef>
              <a:defRPr sz="1600"/>
            </a:lvl2pPr>
            <a:lvl3pPr>
              <a:spcBef>
                <a:spcPts val="800"/>
              </a:spcBef>
              <a:defRPr sz="1600"/>
            </a:lvl3pPr>
          </a:lstStyle>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lang="en-US"/>
              <a:t>Add your text, picture, smart art or graph</a:t>
            </a:r>
          </a:p>
        </p:txBody>
      </p:sp>
      <p:sp>
        <p:nvSpPr>
          <p:cNvPr id="14" name="Content Placeholder 2">
            <a:extLst>
              <a:ext uri="{FF2B5EF4-FFF2-40B4-BE49-F238E27FC236}">
                <a16:creationId xmlns:a16="http://schemas.microsoft.com/office/drawing/2014/main" id="{BCC608C7-87B2-437F-B0DF-698C983AD995}"/>
              </a:ext>
            </a:extLst>
          </p:cNvPr>
          <p:cNvSpPr>
            <a:spLocks noGrp="1"/>
          </p:cNvSpPr>
          <p:nvPr>
            <p:ph idx="15" hasCustomPrompt="1"/>
          </p:nvPr>
        </p:nvSpPr>
        <p:spPr>
          <a:xfrm>
            <a:off x="8195797" y="4240089"/>
            <a:ext cx="3556800" cy="2160000"/>
          </a:xfrm>
        </p:spPr>
        <p:txBody>
          <a:bodyPr>
            <a:noAutofit/>
          </a:bodyPr>
          <a:lstStyle>
            <a:lvl1pPr marL="0" marR="0" indent="0" algn="l" defTabSz="914400" rtl="0" eaLnBrk="1" fontAlgn="auto" latinLnBrk="0" hangingPunct="1">
              <a:lnSpc>
                <a:spcPct val="120000"/>
              </a:lnSpc>
              <a:spcBef>
                <a:spcPts val="0"/>
              </a:spcBef>
              <a:spcAft>
                <a:spcPts val="900"/>
              </a:spcAft>
              <a:buClrTx/>
              <a:buSzTx/>
              <a:buFont typeface="Arial" panose="020B0604020202020204" pitchFamily="34" charset="0"/>
              <a:buNone/>
              <a:tabLst/>
              <a:defRPr sz="1800">
                <a:solidFill>
                  <a:schemeClr val="tx1"/>
                </a:solidFill>
              </a:defRPr>
            </a:lvl1pPr>
            <a:lvl2pPr>
              <a:spcBef>
                <a:spcPts val="800"/>
              </a:spcBef>
              <a:defRPr sz="1600"/>
            </a:lvl2pPr>
            <a:lvl3pPr>
              <a:spcBef>
                <a:spcPts val="800"/>
              </a:spcBef>
              <a:defRPr sz="1600"/>
            </a:lvl3pPr>
          </a:lstStyle>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lang="en-US"/>
              <a:t>Add your text, picture, smart art or graph</a:t>
            </a:r>
          </a:p>
        </p:txBody>
      </p:sp>
    </p:spTree>
    <p:extLst>
      <p:ext uri="{BB962C8B-B14F-4D97-AF65-F5344CB8AC3E}">
        <p14:creationId xmlns:p14="http://schemas.microsoft.com/office/powerpoint/2010/main" val="324673267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Headings content two column">
    <p:spTree>
      <p:nvGrpSpPr>
        <p:cNvPr id="1" name=""/>
        <p:cNvGrpSpPr/>
        <p:nvPr/>
      </p:nvGrpSpPr>
      <p:grpSpPr>
        <a:xfrm>
          <a:off x="0" y="0"/>
          <a:ext cx="0" cy="0"/>
          <a:chOff x="0" y="0"/>
          <a:chExt cx="0" cy="0"/>
        </a:xfrm>
      </p:grpSpPr>
      <p:sp>
        <p:nvSpPr>
          <p:cNvPr id="10" name="Text Placeholder 2">
            <a:extLst>
              <a:ext uri="{FF2B5EF4-FFF2-40B4-BE49-F238E27FC236}">
                <a16:creationId xmlns:a16="http://schemas.microsoft.com/office/drawing/2014/main" id="{006DCB42-E469-4824-AAC3-339D2A716635}"/>
              </a:ext>
            </a:extLst>
          </p:cNvPr>
          <p:cNvSpPr>
            <a:spLocks noGrp="1"/>
          </p:cNvSpPr>
          <p:nvPr>
            <p:ph type="body" idx="1" hasCustomPrompt="1"/>
          </p:nvPr>
        </p:nvSpPr>
        <p:spPr>
          <a:xfrm>
            <a:off x="448125" y="817200"/>
            <a:ext cx="5491875" cy="828000"/>
          </a:xfrm>
        </p:spPr>
        <p:txBody>
          <a:bodyPr anchor="ctr" anchorCtr="0">
            <a:noAutofit/>
          </a:bodyPr>
          <a:lstStyle>
            <a:lvl1pPr marL="0" indent="0">
              <a:spcBef>
                <a:spcPts val="0"/>
              </a:spcBef>
              <a:spcAft>
                <a:spcPts val="0"/>
              </a:spcAft>
              <a:buNone/>
              <a:defRPr sz="2200" b="0">
                <a:solidFill>
                  <a:srgbClr val="53565A"/>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Add your heading</a:t>
            </a:r>
          </a:p>
        </p:txBody>
      </p:sp>
      <p:sp>
        <p:nvSpPr>
          <p:cNvPr id="11" name="Content Placeholder 2">
            <a:extLst>
              <a:ext uri="{FF2B5EF4-FFF2-40B4-BE49-F238E27FC236}">
                <a16:creationId xmlns:a16="http://schemas.microsoft.com/office/drawing/2014/main" id="{B104E966-1AA1-4771-8AC8-615981604009}"/>
              </a:ext>
            </a:extLst>
          </p:cNvPr>
          <p:cNvSpPr>
            <a:spLocks noGrp="1"/>
          </p:cNvSpPr>
          <p:nvPr>
            <p:ph idx="11" hasCustomPrompt="1"/>
          </p:nvPr>
        </p:nvSpPr>
        <p:spPr>
          <a:xfrm>
            <a:off x="448125" y="1884067"/>
            <a:ext cx="5491875" cy="4495972"/>
          </a:xfrm>
        </p:spPr>
        <p:txBody>
          <a:bodyPr>
            <a:noAutofit/>
          </a:bodyPr>
          <a:lstStyle>
            <a:lvl1pPr marL="0" marR="0" indent="0" algn="l" defTabSz="914400" rtl="0" eaLnBrk="1" fontAlgn="auto" latinLnBrk="0" hangingPunct="1">
              <a:lnSpc>
                <a:spcPct val="120000"/>
              </a:lnSpc>
              <a:spcBef>
                <a:spcPts val="0"/>
              </a:spcBef>
              <a:spcAft>
                <a:spcPts val="900"/>
              </a:spcAft>
              <a:buClrTx/>
              <a:buSzTx/>
              <a:buFont typeface="Arial" panose="020B0604020202020204" pitchFamily="34" charset="0"/>
              <a:buNone/>
              <a:tabLst/>
              <a:defRPr sz="1800">
                <a:solidFill>
                  <a:schemeClr val="tx1"/>
                </a:solidFill>
              </a:defRPr>
            </a:lvl1pPr>
            <a:lvl2pPr>
              <a:spcBef>
                <a:spcPts val="800"/>
              </a:spcBef>
              <a:defRPr sz="1600"/>
            </a:lvl2pPr>
            <a:lvl3pPr>
              <a:spcBef>
                <a:spcPts val="800"/>
              </a:spcBef>
              <a:defRPr sz="1600"/>
            </a:lvl3pPr>
          </a:lstStyle>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lang="en-US"/>
              <a:t>Add your text, picture, smart art or graph</a:t>
            </a:r>
          </a:p>
        </p:txBody>
      </p:sp>
      <p:sp>
        <p:nvSpPr>
          <p:cNvPr id="14" name="Content Placeholder 2">
            <a:extLst>
              <a:ext uri="{FF2B5EF4-FFF2-40B4-BE49-F238E27FC236}">
                <a16:creationId xmlns:a16="http://schemas.microsoft.com/office/drawing/2014/main" id="{836A963D-1AF0-41C4-A699-9AE5C7D28652}"/>
              </a:ext>
            </a:extLst>
          </p:cNvPr>
          <p:cNvSpPr>
            <a:spLocks noGrp="1"/>
          </p:cNvSpPr>
          <p:nvPr>
            <p:ph idx="12" hasCustomPrompt="1"/>
          </p:nvPr>
        </p:nvSpPr>
        <p:spPr>
          <a:xfrm>
            <a:off x="6252000" y="1884067"/>
            <a:ext cx="5491875" cy="4495972"/>
          </a:xfrm>
        </p:spPr>
        <p:txBody>
          <a:bodyPr>
            <a:noAutofit/>
          </a:bodyPr>
          <a:lstStyle>
            <a:lvl1pPr marL="0" marR="0" indent="0" algn="l" defTabSz="914400" rtl="0" eaLnBrk="1" fontAlgn="auto" latinLnBrk="0" hangingPunct="1">
              <a:lnSpc>
                <a:spcPct val="120000"/>
              </a:lnSpc>
              <a:spcBef>
                <a:spcPts val="0"/>
              </a:spcBef>
              <a:spcAft>
                <a:spcPts val="900"/>
              </a:spcAft>
              <a:buClrTx/>
              <a:buSzTx/>
              <a:buFont typeface="Arial" panose="020B0604020202020204" pitchFamily="34" charset="0"/>
              <a:buNone/>
              <a:tabLst/>
              <a:defRPr sz="1800">
                <a:solidFill>
                  <a:schemeClr val="tx1"/>
                </a:solidFill>
              </a:defRPr>
            </a:lvl1pPr>
            <a:lvl2pPr>
              <a:spcBef>
                <a:spcPts val="800"/>
              </a:spcBef>
              <a:defRPr sz="1600"/>
            </a:lvl2pPr>
            <a:lvl3pPr>
              <a:spcBef>
                <a:spcPts val="800"/>
              </a:spcBef>
              <a:defRPr sz="1600"/>
            </a:lvl3pPr>
          </a:lstStyle>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lang="en-US"/>
              <a:t>Add your text, picture, smart art or graph</a:t>
            </a:r>
          </a:p>
        </p:txBody>
      </p:sp>
      <p:sp>
        <p:nvSpPr>
          <p:cNvPr id="15" name="Text Placeholder 2">
            <a:extLst>
              <a:ext uri="{FF2B5EF4-FFF2-40B4-BE49-F238E27FC236}">
                <a16:creationId xmlns:a16="http://schemas.microsoft.com/office/drawing/2014/main" id="{184819B8-8BC7-4CFD-9BEF-1C4DE7860FA3}"/>
              </a:ext>
            </a:extLst>
          </p:cNvPr>
          <p:cNvSpPr>
            <a:spLocks noGrp="1"/>
          </p:cNvSpPr>
          <p:nvPr>
            <p:ph type="body" idx="13" hasCustomPrompt="1"/>
          </p:nvPr>
        </p:nvSpPr>
        <p:spPr>
          <a:xfrm>
            <a:off x="6252000" y="817200"/>
            <a:ext cx="5491875" cy="828000"/>
          </a:xfrm>
        </p:spPr>
        <p:txBody>
          <a:bodyPr anchor="ctr" anchorCtr="0">
            <a:noAutofit/>
          </a:bodyPr>
          <a:lstStyle>
            <a:lvl1pPr marL="0" indent="0">
              <a:spcBef>
                <a:spcPts val="0"/>
              </a:spcBef>
              <a:spcAft>
                <a:spcPts val="0"/>
              </a:spcAft>
              <a:buNone/>
              <a:defRPr sz="2200" b="0">
                <a:solidFill>
                  <a:srgbClr val="53565A"/>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Add your heading</a:t>
            </a:r>
          </a:p>
        </p:txBody>
      </p:sp>
      <p:sp>
        <p:nvSpPr>
          <p:cNvPr id="8" name="Slide Number Placeholder 5">
            <a:extLst>
              <a:ext uri="{FF2B5EF4-FFF2-40B4-BE49-F238E27FC236}">
                <a16:creationId xmlns:a16="http://schemas.microsoft.com/office/drawing/2014/main" id="{775C9CE4-50D3-4160-9964-6BCDD996C866}"/>
              </a:ext>
            </a:extLst>
          </p:cNvPr>
          <p:cNvSpPr>
            <a:spLocks noGrp="1"/>
          </p:cNvSpPr>
          <p:nvPr>
            <p:ph type="sldNum" sz="quarter" idx="4"/>
          </p:nvPr>
        </p:nvSpPr>
        <p:spPr>
          <a:xfrm>
            <a:off x="6252000" y="6480000"/>
            <a:ext cx="5500597" cy="360000"/>
          </a:xfrm>
          <a:prstGeom prst="rect">
            <a:avLst/>
          </a:prstGeom>
        </p:spPr>
        <p:txBody>
          <a:bodyPr vert="horz" lIns="91440" tIns="45720" rIns="91440" bIns="45720" rtlCol="0" anchor="b"/>
          <a:lstStyle>
            <a:lvl1pPr algn="r">
              <a:defRPr sz="900">
                <a:solidFill>
                  <a:schemeClr val="tx1"/>
                </a:solidFill>
              </a:defRPr>
            </a:lvl1pPr>
          </a:lstStyle>
          <a:p>
            <a:r>
              <a:rPr lang="en-AU"/>
              <a:t>FOOTER </a:t>
            </a:r>
            <a:fld id="{87C812C2-8080-4AFB-914E-081D3072CDD0}" type="slidenum">
              <a:rPr lang="en-AU" smtClean="0"/>
              <a:pPr/>
              <a:t>‹#›</a:t>
            </a:fld>
            <a:endParaRPr lang="en-AU"/>
          </a:p>
        </p:txBody>
      </p:sp>
    </p:spTree>
    <p:extLst>
      <p:ext uri="{BB962C8B-B14F-4D97-AF65-F5344CB8AC3E}">
        <p14:creationId xmlns:p14="http://schemas.microsoft.com/office/powerpoint/2010/main" val="188357467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Headings content three column">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44997148-95F8-49D9-BA59-9E1AFA0EF195}"/>
              </a:ext>
            </a:extLst>
          </p:cNvPr>
          <p:cNvSpPr>
            <a:spLocks noGrp="1"/>
          </p:cNvSpPr>
          <p:nvPr>
            <p:ph type="body" idx="1" hasCustomPrompt="1"/>
          </p:nvPr>
        </p:nvSpPr>
        <p:spPr>
          <a:xfrm>
            <a:off x="448125" y="817200"/>
            <a:ext cx="3556800" cy="828000"/>
          </a:xfrm>
        </p:spPr>
        <p:txBody>
          <a:bodyPr anchor="ctr" anchorCtr="0">
            <a:noAutofit/>
          </a:bodyPr>
          <a:lstStyle>
            <a:lvl1pPr marL="0" indent="0">
              <a:spcBef>
                <a:spcPts val="0"/>
              </a:spcBef>
              <a:spcAft>
                <a:spcPts val="0"/>
              </a:spcAft>
              <a:buNone/>
              <a:defRPr sz="2200" b="0">
                <a:solidFill>
                  <a:srgbClr val="53565A"/>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Add your heading</a:t>
            </a:r>
          </a:p>
        </p:txBody>
      </p:sp>
      <p:sp>
        <p:nvSpPr>
          <p:cNvPr id="8" name="Slide Number Placeholder 5">
            <a:extLst>
              <a:ext uri="{FF2B5EF4-FFF2-40B4-BE49-F238E27FC236}">
                <a16:creationId xmlns:a16="http://schemas.microsoft.com/office/drawing/2014/main" id="{1DA68E24-6CFC-49D6-9F13-46B9DC482133}"/>
              </a:ext>
            </a:extLst>
          </p:cNvPr>
          <p:cNvSpPr>
            <a:spLocks noGrp="1"/>
          </p:cNvSpPr>
          <p:nvPr>
            <p:ph type="sldNum" sz="quarter" idx="4"/>
          </p:nvPr>
        </p:nvSpPr>
        <p:spPr>
          <a:xfrm>
            <a:off x="6252000" y="6480000"/>
            <a:ext cx="5500597" cy="360000"/>
          </a:xfrm>
          <a:prstGeom prst="rect">
            <a:avLst/>
          </a:prstGeom>
        </p:spPr>
        <p:txBody>
          <a:bodyPr vert="horz" lIns="91440" tIns="45720" rIns="91440" bIns="45720" rtlCol="0" anchor="b"/>
          <a:lstStyle>
            <a:lvl1pPr algn="r">
              <a:defRPr sz="900">
                <a:solidFill>
                  <a:schemeClr val="tx1"/>
                </a:solidFill>
              </a:defRPr>
            </a:lvl1pPr>
          </a:lstStyle>
          <a:p>
            <a:r>
              <a:rPr lang="en-AU"/>
              <a:t>FOOTER </a:t>
            </a:r>
            <a:fld id="{87C812C2-8080-4AFB-914E-081D3072CDD0}" type="slidenum">
              <a:rPr lang="en-AU" smtClean="0"/>
              <a:pPr/>
              <a:t>‹#›</a:t>
            </a:fld>
            <a:endParaRPr lang="en-AU"/>
          </a:p>
        </p:txBody>
      </p:sp>
      <p:sp>
        <p:nvSpPr>
          <p:cNvPr id="7" name="Content Placeholder 2">
            <a:extLst>
              <a:ext uri="{FF2B5EF4-FFF2-40B4-BE49-F238E27FC236}">
                <a16:creationId xmlns:a16="http://schemas.microsoft.com/office/drawing/2014/main" id="{C44446AF-63C2-4CF6-A4A7-AA9D1B56FA70}"/>
              </a:ext>
            </a:extLst>
          </p:cNvPr>
          <p:cNvSpPr>
            <a:spLocks noGrp="1"/>
          </p:cNvSpPr>
          <p:nvPr>
            <p:ph idx="10" hasCustomPrompt="1"/>
          </p:nvPr>
        </p:nvSpPr>
        <p:spPr>
          <a:xfrm>
            <a:off x="448125" y="1882800"/>
            <a:ext cx="3556800" cy="4496400"/>
          </a:xfrm>
        </p:spPr>
        <p:txBody>
          <a:bodyPr>
            <a:noAutofit/>
          </a:bodyPr>
          <a:lstStyle>
            <a:lvl1pPr marL="0" marR="0" indent="0" algn="l" defTabSz="914400" rtl="0" eaLnBrk="1" fontAlgn="auto" latinLnBrk="0" hangingPunct="1">
              <a:lnSpc>
                <a:spcPct val="120000"/>
              </a:lnSpc>
              <a:spcBef>
                <a:spcPts val="0"/>
              </a:spcBef>
              <a:spcAft>
                <a:spcPts val="900"/>
              </a:spcAft>
              <a:buClrTx/>
              <a:buSzTx/>
              <a:buFont typeface="Arial" panose="020B0604020202020204" pitchFamily="34" charset="0"/>
              <a:buNone/>
              <a:tabLst/>
              <a:defRPr sz="1800">
                <a:solidFill>
                  <a:schemeClr val="tx1"/>
                </a:solidFill>
              </a:defRPr>
            </a:lvl1pPr>
            <a:lvl2pPr>
              <a:spcBef>
                <a:spcPts val="800"/>
              </a:spcBef>
              <a:defRPr sz="1600"/>
            </a:lvl2pPr>
            <a:lvl3pPr>
              <a:spcBef>
                <a:spcPts val="800"/>
              </a:spcBef>
              <a:defRPr sz="1600"/>
            </a:lvl3pPr>
          </a:lstStyle>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lang="en-US"/>
              <a:t>Add your text, picture, smart art or graph</a:t>
            </a:r>
          </a:p>
        </p:txBody>
      </p:sp>
      <p:sp>
        <p:nvSpPr>
          <p:cNvPr id="12" name="Content Placeholder 2">
            <a:extLst>
              <a:ext uri="{FF2B5EF4-FFF2-40B4-BE49-F238E27FC236}">
                <a16:creationId xmlns:a16="http://schemas.microsoft.com/office/drawing/2014/main" id="{7B17D4E8-9647-47A2-8920-A4F0A9D2F5AE}"/>
              </a:ext>
            </a:extLst>
          </p:cNvPr>
          <p:cNvSpPr>
            <a:spLocks noGrp="1"/>
          </p:cNvSpPr>
          <p:nvPr>
            <p:ph idx="11" hasCustomPrompt="1"/>
          </p:nvPr>
        </p:nvSpPr>
        <p:spPr>
          <a:xfrm>
            <a:off x="4317599" y="1882800"/>
            <a:ext cx="3556800" cy="4496400"/>
          </a:xfrm>
        </p:spPr>
        <p:txBody>
          <a:bodyPr>
            <a:noAutofit/>
          </a:bodyPr>
          <a:lstStyle>
            <a:lvl1pPr marL="0" marR="0" indent="0" algn="l" defTabSz="914400" rtl="0" eaLnBrk="1" fontAlgn="auto" latinLnBrk="0" hangingPunct="1">
              <a:lnSpc>
                <a:spcPct val="120000"/>
              </a:lnSpc>
              <a:spcBef>
                <a:spcPts val="0"/>
              </a:spcBef>
              <a:spcAft>
                <a:spcPts val="900"/>
              </a:spcAft>
              <a:buClrTx/>
              <a:buSzTx/>
              <a:buFont typeface="Arial" panose="020B0604020202020204" pitchFamily="34" charset="0"/>
              <a:buNone/>
              <a:tabLst/>
              <a:defRPr sz="1800">
                <a:solidFill>
                  <a:schemeClr val="tx1"/>
                </a:solidFill>
              </a:defRPr>
            </a:lvl1pPr>
            <a:lvl2pPr>
              <a:spcBef>
                <a:spcPts val="800"/>
              </a:spcBef>
              <a:defRPr sz="1600"/>
            </a:lvl2pPr>
            <a:lvl3pPr>
              <a:spcBef>
                <a:spcPts val="800"/>
              </a:spcBef>
              <a:defRPr sz="1600"/>
            </a:lvl3pPr>
          </a:lstStyle>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lang="en-US"/>
              <a:t>Add your text, picture, smart art or graph</a:t>
            </a:r>
          </a:p>
        </p:txBody>
      </p:sp>
      <p:sp>
        <p:nvSpPr>
          <p:cNvPr id="13" name="Content Placeholder 2">
            <a:extLst>
              <a:ext uri="{FF2B5EF4-FFF2-40B4-BE49-F238E27FC236}">
                <a16:creationId xmlns:a16="http://schemas.microsoft.com/office/drawing/2014/main" id="{513356B1-FA4E-4CFA-B2D9-0DCFA06BD2DB}"/>
              </a:ext>
            </a:extLst>
          </p:cNvPr>
          <p:cNvSpPr>
            <a:spLocks noGrp="1"/>
          </p:cNvSpPr>
          <p:nvPr>
            <p:ph idx="12" hasCustomPrompt="1"/>
          </p:nvPr>
        </p:nvSpPr>
        <p:spPr>
          <a:xfrm>
            <a:off x="8187074" y="1882800"/>
            <a:ext cx="3556800" cy="4496400"/>
          </a:xfrm>
        </p:spPr>
        <p:txBody>
          <a:bodyPr>
            <a:noAutofit/>
          </a:bodyPr>
          <a:lstStyle>
            <a:lvl1pPr marL="0" marR="0" indent="0" algn="l" defTabSz="914400" rtl="0" eaLnBrk="1" fontAlgn="auto" latinLnBrk="0" hangingPunct="1">
              <a:lnSpc>
                <a:spcPct val="120000"/>
              </a:lnSpc>
              <a:spcBef>
                <a:spcPts val="0"/>
              </a:spcBef>
              <a:spcAft>
                <a:spcPts val="900"/>
              </a:spcAft>
              <a:buClrTx/>
              <a:buSzTx/>
              <a:buFont typeface="Arial" panose="020B0604020202020204" pitchFamily="34" charset="0"/>
              <a:buNone/>
              <a:tabLst/>
              <a:defRPr sz="1800">
                <a:solidFill>
                  <a:schemeClr val="tx1"/>
                </a:solidFill>
              </a:defRPr>
            </a:lvl1pPr>
            <a:lvl2pPr>
              <a:spcBef>
                <a:spcPts val="800"/>
              </a:spcBef>
              <a:defRPr sz="1600"/>
            </a:lvl2pPr>
            <a:lvl3pPr>
              <a:spcBef>
                <a:spcPts val="800"/>
              </a:spcBef>
              <a:defRPr sz="1600"/>
            </a:lvl3pPr>
          </a:lstStyle>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lang="en-US"/>
              <a:t>Add your text, picture, smart art or graph</a:t>
            </a:r>
          </a:p>
        </p:txBody>
      </p:sp>
      <p:sp>
        <p:nvSpPr>
          <p:cNvPr id="9" name="Text Placeholder 2">
            <a:extLst>
              <a:ext uri="{FF2B5EF4-FFF2-40B4-BE49-F238E27FC236}">
                <a16:creationId xmlns:a16="http://schemas.microsoft.com/office/drawing/2014/main" id="{3C9F4331-8B07-478A-8918-2FB3CC9D9C20}"/>
              </a:ext>
            </a:extLst>
          </p:cNvPr>
          <p:cNvSpPr>
            <a:spLocks noGrp="1"/>
          </p:cNvSpPr>
          <p:nvPr>
            <p:ph type="body" idx="13" hasCustomPrompt="1"/>
          </p:nvPr>
        </p:nvSpPr>
        <p:spPr>
          <a:xfrm>
            <a:off x="4317599" y="817200"/>
            <a:ext cx="3556800" cy="828000"/>
          </a:xfrm>
        </p:spPr>
        <p:txBody>
          <a:bodyPr anchor="ctr" anchorCtr="0">
            <a:noAutofit/>
          </a:bodyPr>
          <a:lstStyle>
            <a:lvl1pPr marL="0" indent="0">
              <a:spcBef>
                <a:spcPts val="0"/>
              </a:spcBef>
              <a:spcAft>
                <a:spcPts val="0"/>
              </a:spcAft>
              <a:buNone/>
              <a:defRPr sz="2200" b="0">
                <a:solidFill>
                  <a:srgbClr val="53565A"/>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Add your heading</a:t>
            </a:r>
          </a:p>
        </p:txBody>
      </p:sp>
      <p:sp>
        <p:nvSpPr>
          <p:cNvPr id="11" name="Text Placeholder 2">
            <a:extLst>
              <a:ext uri="{FF2B5EF4-FFF2-40B4-BE49-F238E27FC236}">
                <a16:creationId xmlns:a16="http://schemas.microsoft.com/office/drawing/2014/main" id="{3BC8E5A0-5047-4A16-B6A7-D380F7D75B74}"/>
              </a:ext>
            </a:extLst>
          </p:cNvPr>
          <p:cNvSpPr>
            <a:spLocks noGrp="1"/>
          </p:cNvSpPr>
          <p:nvPr>
            <p:ph type="body" idx="14" hasCustomPrompt="1"/>
          </p:nvPr>
        </p:nvSpPr>
        <p:spPr>
          <a:xfrm>
            <a:off x="8187073" y="817200"/>
            <a:ext cx="3556800" cy="828000"/>
          </a:xfrm>
        </p:spPr>
        <p:txBody>
          <a:bodyPr anchor="ctr" anchorCtr="0">
            <a:noAutofit/>
          </a:bodyPr>
          <a:lstStyle>
            <a:lvl1pPr marL="0" indent="0">
              <a:spcBef>
                <a:spcPts val="0"/>
              </a:spcBef>
              <a:spcAft>
                <a:spcPts val="0"/>
              </a:spcAft>
              <a:buNone/>
              <a:defRPr sz="2200" b="0">
                <a:solidFill>
                  <a:srgbClr val="53565A"/>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Add your heading</a:t>
            </a:r>
          </a:p>
        </p:txBody>
      </p:sp>
    </p:spTree>
    <p:extLst>
      <p:ext uri="{BB962C8B-B14F-4D97-AF65-F5344CB8AC3E}">
        <p14:creationId xmlns:p14="http://schemas.microsoft.com/office/powerpoint/2010/main" val="314169600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Headings content two column left">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44997148-95F8-49D9-BA59-9E1AFA0EF195}"/>
              </a:ext>
            </a:extLst>
          </p:cNvPr>
          <p:cNvSpPr>
            <a:spLocks noGrp="1"/>
          </p:cNvSpPr>
          <p:nvPr>
            <p:ph type="body" idx="1" hasCustomPrompt="1"/>
          </p:nvPr>
        </p:nvSpPr>
        <p:spPr>
          <a:xfrm>
            <a:off x="448125" y="817200"/>
            <a:ext cx="3556800" cy="828000"/>
          </a:xfrm>
        </p:spPr>
        <p:txBody>
          <a:bodyPr anchor="ctr" anchorCtr="0">
            <a:noAutofit/>
          </a:bodyPr>
          <a:lstStyle>
            <a:lvl1pPr marL="0" indent="0">
              <a:spcBef>
                <a:spcPts val="0"/>
              </a:spcBef>
              <a:spcAft>
                <a:spcPts val="0"/>
              </a:spcAft>
              <a:buNone/>
              <a:defRPr sz="2200" b="0">
                <a:solidFill>
                  <a:srgbClr val="53565A"/>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Add your heading</a:t>
            </a:r>
          </a:p>
        </p:txBody>
      </p:sp>
      <p:sp>
        <p:nvSpPr>
          <p:cNvPr id="8" name="Slide Number Placeholder 5">
            <a:extLst>
              <a:ext uri="{FF2B5EF4-FFF2-40B4-BE49-F238E27FC236}">
                <a16:creationId xmlns:a16="http://schemas.microsoft.com/office/drawing/2014/main" id="{1DA68E24-6CFC-49D6-9F13-46B9DC482133}"/>
              </a:ext>
            </a:extLst>
          </p:cNvPr>
          <p:cNvSpPr>
            <a:spLocks noGrp="1"/>
          </p:cNvSpPr>
          <p:nvPr>
            <p:ph type="sldNum" sz="quarter" idx="4"/>
          </p:nvPr>
        </p:nvSpPr>
        <p:spPr>
          <a:xfrm>
            <a:off x="6252000" y="6480000"/>
            <a:ext cx="5500597" cy="360000"/>
          </a:xfrm>
          <a:prstGeom prst="rect">
            <a:avLst/>
          </a:prstGeom>
        </p:spPr>
        <p:txBody>
          <a:bodyPr vert="horz" lIns="91440" tIns="45720" rIns="91440" bIns="45720" rtlCol="0" anchor="b"/>
          <a:lstStyle>
            <a:lvl1pPr algn="r">
              <a:defRPr sz="900">
                <a:solidFill>
                  <a:schemeClr val="tx1"/>
                </a:solidFill>
              </a:defRPr>
            </a:lvl1pPr>
          </a:lstStyle>
          <a:p>
            <a:r>
              <a:rPr lang="en-AU"/>
              <a:t>FOOTER </a:t>
            </a:r>
            <a:fld id="{87C812C2-8080-4AFB-914E-081D3072CDD0}" type="slidenum">
              <a:rPr lang="en-AU" smtClean="0"/>
              <a:pPr/>
              <a:t>‹#›</a:t>
            </a:fld>
            <a:endParaRPr lang="en-AU"/>
          </a:p>
        </p:txBody>
      </p:sp>
      <p:sp>
        <p:nvSpPr>
          <p:cNvPr id="7" name="Content Placeholder 2">
            <a:extLst>
              <a:ext uri="{FF2B5EF4-FFF2-40B4-BE49-F238E27FC236}">
                <a16:creationId xmlns:a16="http://schemas.microsoft.com/office/drawing/2014/main" id="{C44446AF-63C2-4CF6-A4A7-AA9D1B56FA70}"/>
              </a:ext>
            </a:extLst>
          </p:cNvPr>
          <p:cNvSpPr>
            <a:spLocks noGrp="1"/>
          </p:cNvSpPr>
          <p:nvPr>
            <p:ph idx="10" hasCustomPrompt="1"/>
          </p:nvPr>
        </p:nvSpPr>
        <p:spPr>
          <a:xfrm>
            <a:off x="448125" y="1884066"/>
            <a:ext cx="3556800" cy="4495134"/>
          </a:xfrm>
        </p:spPr>
        <p:txBody>
          <a:bodyPr>
            <a:noAutofit/>
          </a:bodyPr>
          <a:lstStyle>
            <a:lvl1pPr marL="0" marR="0" indent="0" algn="l" defTabSz="914400" rtl="0" eaLnBrk="1" fontAlgn="auto" latinLnBrk="0" hangingPunct="1">
              <a:lnSpc>
                <a:spcPct val="120000"/>
              </a:lnSpc>
              <a:spcBef>
                <a:spcPts val="0"/>
              </a:spcBef>
              <a:spcAft>
                <a:spcPts val="900"/>
              </a:spcAft>
              <a:buClrTx/>
              <a:buSzTx/>
              <a:buFont typeface="Arial" panose="020B0604020202020204" pitchFamily="34" charset="0"/>
              <a:buNone/>
              <a:tabLst/>
              <a:defRPr sz="1800">
                <a:solidFill>
                  <a:schemeClr val="tx1"/>
                </a:solidFill>
              </a:defRPr>
            </a:lvl1pPr>
            <a:lvl2pPr>
              <a:spcBef>
                <a:spcPts val="800"/>
              </a:spcBef>
              <a:defRPr sz="1600"/>
            </a:lvl2pPr>
            <a:lvl3pPr>
              <a:spcBef>
                <a:spcPts val="800"/>
              </a:spcBef>
              <a:defRPr sz="1600"/>
            </a:lvl3pPr>
          </a:lstStyle>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lang="en-US"/>
              <a:t>Add your text, picture, smart art or graph</a:t>
            </a:r>
          </a:p>
        </p:txBody>
      </p:sp>
      <p:sp>
        <p:nvSpPr>
          <p:cNvPr id="12" name="Content Placeholder 2">
            <a:extLst>
              <a:ext uri="{FF2B5EF4-FFF2-40B4-BE49-F238E27FC236}">
                <a16:creationId xmlns:a16="http://schemas.microsoft.com/office/drawing/2014/main" id="{7B17D4E8-9647-47A2-8920-A4F0A9D2F5AE}"/>
              </a:ext>
            </a:extLst>
          </p:cNvPr>
          <p:cNvSpPr>
            <a:spLocks noGrp="1"/>
          </p:cNvSpPr>
          <p:nvPr>
            <p:ph idx="11" hasCustomPrompt="1"/>
          </p:nvPr>
        </p:nvSpPr>
        <p:spPr>
          <a:xfrm>
            <a:off x="4317599" y="1884066"/>
            <a:ext cx="7423200" cy="4495134"/>
          </a:xfrm>
        </p:spPr>
        <p:txBody>
          <a:bodyPr>
            <a:noAutofit/>
          </a:bodyPr>
          <a:lstStyle>
            <a:lvl1pPr marL="0" marR="0" indent="0" algn="l" defTabSz="914400" rtl="0" eaLnBrk="1" fontAlgn="auto" latinLnBrk="0" hangingPunct="1">
              <a:lnSpc>
                <a:spcPct val="120000"/>
              </a:lnSpc>
              <a:spcBef>
                <a:spcPts val="0"/>
              </a:spcBef>
              <a:spcAft>
                <a:spcPts val="900"/>
              </a:spcAft>
              <a:buClrTx/>
              <a:buSzTx/>
              <a:buFont typeface="Arial" panose="020B0604020202020204" pitchFamily="34" charset="0"/>
              <a:buNone/>
              <a:tabLst/>
              <a:defRPr sz="1800">
                <a:solidFill>
                  <a:schemeClr val="tx1"/>
                </a:solidFill>
              </a:defRPr>
            </a:lvl1pPr>
            <a:lvl2pPr>
              <a:spcBef>
                <a:spcPts val="800"/>
              </a:spcBef>
              <a:defRPr sz="1600"/>
            </a:lvl2pPr>
            <a:lvl3pPr>
              <a:spcBef>
                <a:spcPts val="800"/>
              </a:spcBef>
              <a:defRPr sz="1600"/>
            </a:lvl3pPr>
          </a:lstStyle>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lang="en-US"/>
              <a:t>Add your text, picture, smart art or graph</a:t>
            </a:r>
          </a:p>
        </p:txBody>
      </p:sp>
      <p:sp>
        <p:nvSpPr>
          <p:cNvPr id="9" name="Text Placeholder 2">
            <a:extLst>
              <a:ext uri="{FF2B5EF4-FFF2-40B4-BE49-F238E27FC236}">
                <a16:creationId xmlns:a16="http://schemas.microsoft.com/office/drawing/2014/main" id="{3C9F4331-8B07-478A-8918-2FB3CC9D9C20}"/>
              </a:ext>
            </a:extLst>
          </p:cNvPr>
          <p:cNvSpPr>
            <a:spLocks noGrp="1"/>
          </p:cNvSpPr>
          <p:nvPr>
            <p:ph type="body" idx="13" hasCustomPrompt="1"/>
          </p:nvPr>
        </p:nvSpPr>
        <p:spPr>
          <a:xfrm>
            <a:off x="4317599" y="817200"/>
            <a:ext cx="7423200" cy="828000"/>
          </a:xfrm>
        </p:spPr>
        <p:txBody>
          <a:bodyPr anchor="ctr" anchorCtr="0">
            <a:noAutofit/>
          </a:bodyPr>
          <a:lstStyle>
            <a:lvl1pPr marL="0" indent="0">
              <a:spcBef>
                <a:spcPts val="0"/>
              </a:spcBef>
              <a:spcAft>
                <a:spcPts val="0"/>
              </a:spcAft>
              <a:buNone/>
              <a:defRPr sz="2200" b="0">
                <a:solidFill>
                  <a:srgbClr val="53565A"/>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Add your heading</a:t>
            </a:r>
          </a:p>
        </p:txBody>
      </p:sp>
    </p:spTree>
    <p:extLst>
      <p:ext uri="{BB962C8B-B14F-4D97-AF65-F5344CB8AC3E}">
        <p14:creationId xmlns:p14="http://schemas.microsoft.com/office/powerpoint/2010/main" val="95585607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over image">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01F0FAD4-1585-47D8-940C-9DF8AAEE747A}"/>
              </a:ext>
              <a:ext uri="{C183D7F6-B498-43B3-948B-1728B52AA6E4}">
                <adec:decorative xmlns:adec="http://schemas.microsoft.com/office/drawing/2017/decorative" val="1"/>
              </a:ext>
            </a:extLst>
          </p:cNvPr>
          <p:cNvSpPr/>
          <p:nvPr userDrawn="1"/>
        </p:nvSpPr>
        <p:spPr>
          <a:xfrm>
            <a:off x="-600" y="0"/>
            <a:ext cx="121932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1" name="Picture Placeholder 10">
            <a:extLst>
              <a:ext uri="{FF2B5EF4-FFF2-40B4-BE49-F238E27FC236}">
                <a16:creationId xmlns:a16="http://schemas.microsoft.com/office/drawing/2014/main" id="{80319712-10C1-4247-9F11-036E392F35CC}"/>
              </a:ext>
            </a:extLst>
          </p:cNvPr>
          <p:cNvSpPr>
            <a:spLocks noGrp="1"/>
          </p:cNvSpPr>
          <p:nvPr>
            <p:ph type="pic" sz="quarter" idx="10" hasCustomPrompt="1"/>
          </p:nvPr>
        </p:nvSpPr>
        <p:spPr>
          <a:xfrm>
            <a:off x="447525" y="331788"/>
            <a:ext cx="11304738" cy="5069196"/>
          </a:xfrm>
        </p:spPr>
        <p:txBody>
          <a:bodyPr anchor="ctr" anchorCtr="0"/>
          <a:lstStyle>
            <a:lvl1pPr marL="0" indent="0" algn="ctr">
              <a:buNone/>
              <a:defRPr/>
            </a:lvl1pPr>
          </a:lstStyle>
          <a:p>
            <a:r>
              <a:rPr lang="en-AU"/>
              <a:t>Add your picture</a:t>
            </a:r>
          </a:p>
        </p:txBody>
      </p:sp>
      <p:pic>
        <p:nvPicPr>
          <p:cNvPr id="5" name="Picture 4" descr="Victorian Public Sector Commission logo">
            <a:extLst>
              <a:ext uri="{FF2B5EF4-FFF2-40B4-BE49-F238E27FC236}">
                <a16:creationId xmlns:a16="http://schemas.microsoft.com/office/drawing/2014/main" id="{7DD48556-0667-43F0-B313-350812BE605F}"/>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021503" y="5591959"/>
            <a:ext cx="2704041" cy="1352831"/>
          </a:xfrm>
          <a:prstGeom prst="rect">
            <a:avLst/>
          </a:prstGeom>
        </p:spPr>
      </p:pic>
      <p:cxnSp>
        <p:nvCxnSpPr>
          <p:cNvPr id="6" name="Straight Connector 5">
            <a:extLst>
              <a:ext uri="{FF2B5EF4-FFF2-40B4-BE49-F238E27FC236}">
                <a16:creationId xmlns:a16="http://schemas.microsoft.com/office/drawing/2014/main" id="{50BC4D16-785D-432A-97DD-BE35C4A2ECE5}"/>
              </a:ext>
              <a:ext uri="{C183D7F6-B498-43B3-948B-1728B52AA6E4}">
                <adec:decorative xmlns:adec="http://schemas.microsoft.com/office/drawing/2017/decorative" val="1"/>
              </a:ext>
            </a:extLst>
          </p:cNvPr>
          <p:cNvCxnSpPr>
            <a:cxnSpLocks/>
          </p:cNvCxnSpPr>
          <p:nvPr userDrawn="1"/>
        </p:nvCxnSpPr>
        <p:spPr>
          <a:xfrm>
            <a:off x="448125" y="5634011"/>
            <a:ext cx="11304472" cy="0"/>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pic>
        <p:nvPicPr>
          <p:cNvPr id="7" name="Picture 6" descr="Victorian State Government logo">
            <a:extLst>
              <a:ext uri="{FF2B5EF4-FFF2-40B4-BE49-F238E27FC236}">
                <a16:creationId xmlns:a16="http://schemas.microsoft.com/office/drawing/2014/main" id="{37C673C7-62B9-44AC-A823-4FFDE07A9A8F}"/>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l="85965" t="78456" r="3443" b="6990"/>
          <a:stretch/>
        </p:blipFill>
        <p:spPr>
          <a:xfrm>
            <a:off x="10452641" y="5623781"/>
            <a:ext cx="1466683" cy="1133962"/>
          </a:xfrm>
          <a:prstGeom prst="rect">
            <a:avLst/>
          </a:prstGeom>
        </p:spPr>
      </p:pic>
      <p:sp>
        <p:nvSpPr>
          <p:cNvPr id="12" name="Text Placeholder 2">
            <a:extLst>
              <a:ext uri="{FF2B5EF4-FFF2-40B4-BE49-F238E27FC236}">
                <a16:creationId xmlns:a16="http://schemas.microsoft.com/office/drawing/2014/main" id="{EA3E4B8A-6670-4C80-8215-2CFB34DFDF87}"/>
              </a:ext>
            </a:extLst>
          </p:cNvPr>
          <p:cNvSpPr>
            <a:spLocks noGrp="1"/>
          </p:cNvSpPr>
          <p:nvPr>
            <p:ph type="body" idx="1" hasCustomPrompt="1"/>
          </p:nvPr>
        </p:nvSpPr>
        <p:spPr>
          <a:xfrm>
            <a:off x="447525" y="3465513"/>
            <a:ext cx="5312475" cy="493341"/>
          </a:xfrm>
          <a:solidFill>
            <a:schemeClr val="bg1"/>
          </a:solidFill>
        </p:spPr>
        <p:txBody>
          <a:bodyPr>
            <a:noAutofit/>
          </a:bodyPr>
          <a:lstStyle>
            <a:lvl1pPr marL="0" indent="0">
              <a:buNone/>
              <a:defRPr sz="1800">
                <a:solidFill>
                  <a:schemeClr val="tx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Document subtitle / branch / presenters</a:t>
            </a:r>
          </a:p>
        </p:txBody>
      </p:sp>
      <p:sp>
        <p:nvSpPr>
          <p:cNvPr id="13" name="Title 1">
            <a:extLst>
              <a:ext uri="{FF2B5EF4-FFF2-40B4-BE49-F238E27FC236}">
                <a16:creationId xmlns:a16="http://schemas.microsoft.com/office/drawing/2014/main" id="{27DB9D85-414C-4E77-BE19-DED1E9B6AF58}"/>
              </a:ext>
            </a:extLst>
          </p:cNvPr>
          <p:cNvSpPr>
            <a:spLocks noGrp="1"/>
          </p:cNvSpPr>
          <p:nvPr>
            <p:ph type="title" hasCustomPrompt="1"/>
          </p:nvPr>
        </p:nvSpPr>
        <p:spPr>
          <a:xfrm>
            <a:off x="447525" y="2350999"/>
            <a:ext cx="5312475" cy="925014"/>
          </a:xfrm>
          <a:prstGeom prst="rect">
            <a:avLst/>
          </a:prstGeom>
          <a:solidFill>
            <a:schemeClr val="bg1"/>
          </a:solidFill>
        </p:spPr>
        <p:txBody>
          <a:bodyPr anchor="ctr">
            <a:noAutofit/>
          </a:bodyPr>
          <a:lstStyle>
            <a:lvl1pPr>
              <a:defRPr sz="3000" b="1">
                <a:solidFill>
                  <a:schemeClr val="tx2"/>
                </a:solidFill>
                <a:latin typeface="+mj-lt"/>
              </a:defRPr>
            </a:lvl1pPr>
          </a:lstStyle>
          <a:p>
            <a:r>
              <a:rPr lang="en-US"/>
              <a:t>Document title</a:t>
            </a:r>
            <a:endParaRPr lang="en-AU"/>
          </a:p>
        </p:txBody>
      </p:sp>
    </p:spTree>
    <p:extLst>
      <p:ext uri="{BB962C8B-B14F-4D97-AF65-F5344CB8AC3E}">
        <p14:creationId xmlns:p14="http://schemas.microsoft.com/office/powerpoint/2010/main" val="2293080158"/>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Headings content two column right">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44997148-95F8-49D9-BA59-9E1AFA0EF195}"/>
              </a:ext>
            </a:extLst>
          </p:cNvPr>
          <p:cNvSpPr>
            <a:spLocks noGrp="1"/>
          </p:cNvSpPr>
          <p:nvPr>
            <p:ph type="body" idx="1" hasCustomPrompt="1"/>
          </p:nvPr>
        </p:nvSpPr>
        <p:spPr>
          <a:xfrm>
            <a:off x="448125" y="817200"/>
            <a:ext cx="7423200" cy="828000"/>
          </a:xfrm>
        </p:spPr>
        <p:txBody>
          <a:bodyPr anchor="ctr" anchorCtr="0">
            <a:noAutofit/>
          </a:bodyPr>
          <a:lstStyle>
            <a:lvl1pPr marL="0" indent="0">
              <a:spcBef>
                <a:spcPts val="0"/>
              </a:spcBef>
              <a:spcAft>
                <a:spcPts val="0"/>
              </a:spcAft>
              <a:buNone/>
              <a:defRPr sz="2200" b="0">
                <a:solidFill>
                  <a:srgbClr val="53565A"/>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Add your heading</a:t>
            </a:r>
          </a:p>
        </p:txBody>
      </p:sp>
      <p:sp>
        <p:nvSpPr>
          <p:cNvPr id="8" name="Slide Number Placeholder 5">
            <a:extLst>
              <a:ext uri="{FF2B5EF4-FFF2-40B4-BE49-F238E27FC236}">
                <a16:creationId xmlns:a16="http://schemas.microsoft.com/office/drawing/2014/main" id="{1DA68E24-6CFC-49D6-9F13-46B9DC482133}"/>
              </a:ext>
            </a:extLst>
          </p:cNvPr>
          <p:cNvSpPr>
            <a:spLocks noGrp="1"/>
          </p:cNvSpPr>
          <p:nvPr>
            <p:ph type="sldNum" sz="quarter" idx="4"/>
          </p:nvPr>
        </p:nvSpPr>
        <p:spPr>
          <a:xfrm>
            <a:off x="6252000" y="6480000"/>
            <a:ext cx="5500597" cy="360000"/>
          </a:xfrm>
          <a:prstGeom prst="rect">
            <a:avLst/>
          </a:prstGeom>
        </p:spPr>
        <p:txBody>
          <a:bodyPr vert="horz" lIns="91440" tIns="45720" rIns="91440" bIns="45720" rtlCol="0" anchor="b"/>
          <a:lstStyle>
            <a:lvl1pPr algn="r">
              <a:defRPr sz="900">
                <a:solidFill>
                  <a:schemeClr val="tx1"/>
                </a:solidFill>
              </a:defRPr>
            </a:lvl1pPr>
          </a:lstStyle>
          <a:p>
            <a:r>
              <a:rPr lang="en-AU"/>
              <a:t>FOOTER </a:t>
            </a:r>
            <a:fld id="{87C812C2-8080-4AFB-914E-081D3072CDD0}" type="slidenum">
              <a:rPr lang="en-AU" smtClean="0"/>
              <a:pPr/>
              <a:t>‹#›</a:t>
            </a:fld>
            <a:endParaRPr lang="en-AU"/>
          </a:p>
        </p:txBody>
      </p:sp>
      <p:sp>
        <p:nvSpPr>
          <p:cNvPr id="7" name="Content Placeholder 2">
            <a:extLst>
              <a:ext uri="{FF2B5EF4-FFF2-40B4-BE49-F238E27FC236}">
                <a16:creationId xmlns:a16="http://schemas.microsoft.com/office/drawing/2014/main" id="{C44446AF-63C2-4CF6-A4A7-AA9D1B56FA70}"/>
              </a:ext>
            </a:extLst>
          </p:cNvPr>
          <p:cNvSpPr>
            <a:spLocks noGrp="1"/>
          </p:cNvSpPr>
          <p:nvPr>
            <p:ph idx="10" hasCustomPrompt="1"/>
          </p:nvPr>
        </p:nvSpPr>
        <p:spPr>
          <a:xfrm>
            <a:off x="448125" y="1882800"/>
            <a:ext cx="7423200" cy="4496400"/>
          </a:xfrm>
        </p:spPr>
        <p:txBody>
          <a:bodyPr>
            <a:noAutofit/>
          </a:bodyPr>
          <a:lstStyle>
            <a:lvl1pPr marL="0" marR="0" indent="0" algn="l" defTabSz="914400" rtl="0" eaLnBrk="1" fontAlgn="auto" latinLnBrk="0" hangingPunct="1">
              <a:lnSpc>
                <a:spcPct val="120000"/>
              </a:lnSpc>
              <a:spcBef>
                <a:spcPts val="0"/>
              </a:spcBef>
              <a:spcAft>
                <a:spcPts val="900"/>
              </a:spcAft>
              <a:buClrTx/>
              <a:buSzTx/>
              <a:buFont typeface="Arial" panose="020B0604020202020204" pitchFamily="34" charset="0"/>
              <a:buNone/>
              <a:tabLst/>
              <a:defRPr sz="1800">
                <a:solidFill>
                  <a:schemeClr val="tx1"/>
                </a:solidFill>
              </a:defRPr>
            </a:lvl1pPr>
            <a:lvl2pPr>
              <a:spcBef>
                <a:spcPts val="800"/>
              </a:spcBef>
              <a:defRPr sz="1600"/>
            </a:lvl2pPr>
            <a:lvl3pPr>
              <a:spcBef>
                <a:spcPts val="800"/>
              </a:spcBef>
              <a:defRPr sz="1600"/>
            </a:lvl3pPr>
          </a:lstStyle>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lang="en-US"/>
              <a:t>Add your text, picture, smart art or graph</a:t>
            </a:r>
          </a:p>
        </p:txBody>
      </p:sp>
      <p:sp>
        <p:nvSpPr>
          <p:cNvPr id="13" name="Content Placeholder 2">
            <a:extLst>
              <a:ext uri="{FF2B5EF4-FFF2-40B4-BE49-F238E27FC236}">
                <a16:creationId xmlns:a16="http://schemas.microsoft.com/office/drawing/2014/main" id="{513356B1-FA4E-4CFA-B2D9-0DCFA06BD2DB}"/>
              </a:ext>
            </a:extLst>
          </p:cNvPr>
          <p:cNvSpPr>
            <a:spLocks noGrp="1"/>
          </p:cNvSpPr>
          <p:nvPr>
            <p:ph idx="12" hasCustomPrompt="1"/>
          </p:nvPr>
        </p:nvSpPr>
        <p:spPr>
          <a:xfrm>
            <a:off x="8187074" y="1882800"/>
            <a:ext cx="3556800" cy="4496400"/>
          </a:xfrm>
        </p:spPr>
        <p:txBody>
          <a:bodyPr>
            <a:noAutofit/>
          </a:bodyPr>
          <a:lstStyle>
            <a:lvl1pPr marL="0" marR="0" indent="0" algn="l" defTabSz="914400" rtl="0" eaLnBrk="1" fontAlgn="auto" latinLnBrk="0" hangingPunct="1">
              <a:lnSpc>
                <a:spcPct val="120000"/>
              </a:lnSpc>
              <a:spcBef>
                <a:spcPts val="0"/>
              </a:spcBef>
              <a:spcAft>
                <a:spcPts val="900"/>
              </a:spcAft>
              <a:buClrTx/>
              <a:buSzTx/>
              <a:buFont typeface="Arial" panose="020B0604020202020204" pitchFamily="34" charset="0"/>
              <a:buNone/>
              <a:tabLst/>
              <a:defRPr sz="1800">
                <a:solidFill>
                  <a:schemeClr val="tx1"/>
                </a:solidFill>
              </a:defRPr>
            </a:lvl1pPr>
            <a:lvl2pPr>
              <a:spcBef>
                <a:spcPts val="800"/>
              </a:spcBef>
              <a:defRPr sz="1600"/>
            </a:lvl2pPr>
            <a:lvl3pPr>
              <a:spcBef>
                <a:spcPts val="800"/>
              </a:spcBef>
              <a:defRPr sz="1600"/>
            </a:lvl3pPr>
          </a:lstStyle>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lang="en-US"/>
              <a:t>Add your text, picture, smart art or graph</a:t>
            </a:r>
          </a:p>
        </p:txBody>
      </p:sp>
      <p:sp>
        <p:nvSpPr>
          <p:cNvPr id="11" name="Text Placeholder 2">
            <a:extLst>
              <a:ext uri="{FF2B5EF4-FFF2-40B4-BE49-F238E27FC236}">
                <a16:creationId xmlns:a16="http://schemas.microsoft.com/office/drawing/2014/main" id="{3BC8E5A0-5047-4A16-B6A7-D380F7D75B74}"/>
              </a:ext>
            </a:extLst>
          </p:cNvPr>
          <p:cNvSpPr>
            <a:spLocks noGrp="1"/>
          </p:cNvSpPr>
          <p:nvPr>
            <p:ph type="body" idx="14" hasCustomPrompt="1"/>
          </p:nvPr>
        </p:nvSpPr>
        <p:spPr>
          <a:xfrm>
            <a:off x="8187073" y="817200"/>
            <a:ext cx="3556800" cy="828000"/>
          </a:xfrm>
        </p:spPr>
        <p:txBody>
          <a:bodyPr anchor="ctr" anchorCtr="0">
            <a:noAutofit/>
          </a:bodyPr>
          <a:lstStyle>
            <a:lvl1pPr marL="0" indent="0">
              <a:spcBef>
                <a:spcPts val="0"/>
              </a:spcBef>
              <a:spcAft>
                <a:spcPts val="0"/>
              </a:spcAft>
              <a:buNone/>
              <a:defRPr sz="2200" b="0">
                <a:solidFill>
                  <a:srgbClr val="53565A"/>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Add your heading</a:t>
            </a:r>
          </a:p>
        </p:txBody>
      </p:sp>
    </p:spTree>
    <p:extLst>
      <p:ext uri="{BB962C8B-B14F-4D97-AF65-F5344CB8AC3E}">
        <p14:creationId xmlns:p14="http://schemas.microsoft.com/office/powerpoint/2010/main" val="389977590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En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3D471B0C-7F3D-4DE7-A37E-05D73F89FD86}"/>
              </a:ext>
              <a:ext uri="{C183D7F6-B498-43B3-948B-1728B52AA6E4}">
                <adec:decorative xmlns:adec="http://schemas.microsoft.com/office/drawing/2017/decorative" val="1"/>
              </a:ext>
            </a:extLst>
          </p:cNvPr>
          <p:cNvPicPr>
            <a:picLocks noChangeAspect="1"/>
          </p:cNvPicPr>
          <p:nvPr userDrawn="1"/>
        </p:nvPicPr>
        <p:blipFill rotWithShape="1">
          <a:blip r:embed="rId2">
            <a:alphaModFix amt="15000"/>
            <a:extLst>
              <a:ext uri="{28A0092B-C50C-407E-A947-70E740481C1C}">
                <a14:useLocalDpi xmlns:a14="http://schemas.microsoft.com/office/drawing/2010/main" val="0"/>
              </a:ext>
            </a:extLst>
          </a:blip>
          <a:srcRect l="24748" t="22256" r="61810" b="23041"/>
          <a:stretch/>
        </p:blipFill>
        <p:spPr>
          <a:xfrm rot="10800000">
            <a:off x="9526772" y="1457004"/>
            <a:ext cx="2674036" cy="5444432"/>
          </a:xfrm>
          <a:prstGeom prst="rect">
            <a:avLst/>
          </a:prstGeom>
        </p:spPr>
      </p:pic>
      <p:sp>
        <p:nvSpPr>
          <p:cNvPr id="7" name="TextBox 6">
            <a:extLst>
              <a:ext uri="{FF2B5EF4-FFF2-40B4-BE49-F238E27FC236}">
                <a16:creationId xmlns:a16="http://schemas.microsoft.com/office/drawing/2014/main" id="{E594744B-9DDF-4757-94B0-A1E2D663BD47}"/>
              </a:ext>
            </a:extLst>
          </p:cNvPr>
          <p:cNvSpPr txBox="1"/>
          <p:nvPr userDrawn="1"/>
        </p:nvSpPr>
        <p:spPr>
          <a:xfrm>
            <a:off x="4254640" y="4444328"/>
            <a:ext cx="3682721" cy="369332"/>
          </a:xfrm>
          <a:prstGeom prst="rect">
            <a:avLst/>
          </a:prstGeom>
          <a:noFill/>
        </p:spPr>
        <p:txBody>
          <a:bodyPr wrap="square" rtlCol="0">
            <a:spAutoFit/>
          </a:bodyPr>
          <a:lstStyle/>
          <a:p>
            <a:pPr algn="ctr"/>
            <a:r>
              <a:rPr lang="en-AU">
                <a:latin typeface="+mj-lt"/>
              </a:rPr>
              <a:t>vpsc.vic.gov.au</a:t>
            </a:r>
          </a:p>
        </p:txBody>
      </p:sp>
      <p:sp>
        <p:nvSpPr>
          <p:cNvPr id="8" name="Rectangle 7">
            <a:extLst>
              <a:ext uri="{FF2B5EF4-FFF2-40B4-BE49-F238E27FC236}">
                <a16:creationId xmlns:a16="http://schemas.microsoft.com/office/drawing/2014/main" id="{353A9B68-3810-492A-8DD1-731B15FDBAF0}"/>
              </a:ext>
            </a:extLst>
          </p:cNvPr>
          <p:cNvSpPr/>
          <p:nvPr userDrawn="1"/>
        </p:nvSpPr>
        <p:spPr>
          <a:xfrm>
            <a:off x="-600" y="0"/>
            <a:ext cx="121932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10" name="Picture 9" descr="Victorian Public Sector Commission logo and Victorian State Government logo">
            <a:extLst>
              <a:ext uri="{FF2B5EF4-FFF2-40B4-BE49-F238E27FC236}">
                <a16:creationId xmlns:a16="http://schemas.microsoft.com/office/drawing/2014/main" id="{17D709FB-83D9-4E32-86D0-0B7F1DD51544}"/>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396276" y="2249665"/>
            <a:ext cx="5399448" cy="1432442"/>
          </a:xfrm>
          <a:prstGeom prst="rect">
            <a:avLst/>
          </a:prstGeom>
        </p:spPr>
      </p:pic>
      <p:sp>
        <p:nvSpPr>
          <p:cNvPr id="11" name="TextBox 10">
            <a:extLst>
              <a:ext uri="{FF2B5EF4-FFF2-40B4-BE49-F238E27FC236}">
                <a16:creationId xmlns:a16="http://schemas.microsoft.com/office/drawing/2014/main" id="{A4173C3D-A248-4937-9EEB-2149CCDA2AD8}"/>
              </a:ext>
            </a:extLst>
          </p:cNvPr>
          <p:cNvSpPr txBox="1"/>
          <p:nvPr userDrawn="1"/>
        </p:nvSpPr>
        <p:spPr>
          <a:xfrm>
            <a:off x="4254640" y="4444328"/>
            <a:ext cx="3682721" cy="369332"/>
          </a:xfrm>
          <a:prstGeom prst="rect">
            <a:avLst/>
          </a:prstGeom>
          <a:noFill/>
        </p:spPr>
        <p:txBody>
          <a:bodyPr wrap="square" rtlCol="0">
            <a:spAutoFit/>
          </a:bodyPr>
          <a:lstStyle/>
          <a:p>
            <a:pPr algn="ctr"/>
            <a:r>
              <a:rPr lang="en-AU">
                <a:solidFill>
                  <a:schemeClr val="tx1"/>
                </a:solidFill>
                <a:latin typeface="+mj-lt"/>
              </a:rPr>
              <a:t>vpsc.vic.gov.au</a:t>
            </a:r>
          </a:p>
        </p:txBody>
      </p:sp>
      <p:cxnSp>
        <p:nvCxnSpPr>
          <p:cNvPr id="12" name="Straight Connector 11">
            <a:extLst>
              <a:ext uri="{FF2B5EF4-FFF2-40B4-BE49-F238E27FC236}">
                <a16:creationId xmlns:a16="http://schemas.microsoft.com/office/drawing/2014/main" id="{EF120C2D-0800-46D3-BFFC-F384F362E653}"/>
              </a:ext>
              <a:ext uri="{C183D7F6-B498-43B3-948B-1728B52AA6E4}">
                <adec:decorative xmlns:adec="http://schemas.microsoft.com/office/drawing/2017/decorative" val="1"/>
              </a:ext>
            </a:extLst>
          </p:cNvPr>
          <p:cNvCxnSpPr>
            <a:cxnSpLocks/>
          </p:cNvCxnSpPr>
          <p:nvPr userDrawn="1"/>
        </p:nvCxnSpPr>
        <p:spPr>
          <a:xfrm>
            <a:off x="3935604" y="4194940"/>
            <a:ext cx="4320792" cy="0"/>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41989845"/>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userDrawn="1">
  <p:cSld name="Column-1">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44997148-95F8-49D9-BA59-9E1AFA0EF195}"/>
              </a:ext>
            </a:extLst>
          </p:cNvPr>
          <p:cNvSpPr>
            <a:spLocks noGrp="1"/>
          </p:cNvSpPr>
          <p:nvPr>
            <p:ph type="body" idx="1" hasCustomPrompt="1"/>
          </p:nvPr>
        </p:nvSpPr>
        <p:spPr>
          <a:xfrm>
            <a:off x="448125" y="1884066"/>
            <a:ext cx="11304472" cy="828000"/>
          </a:xfrm>
        </p:spPr>
        <p:txBody>
          <a:bodyPr anchor="ctr" anchorCtr="0">
            <a:noAutofit/>
          </a:bodyPr>
          <a:lstStyle>
            <a:lvl1pPr marL="0" indent="0">
              <a:buNone/>
              <a:defRPr sz="2000" b="0">
                <a:solidFill>
                  <a:schemeClr val="accent1"/>
                </a:solidFill>
                <a:latin typeface="VIC Medium" panose="00000600000000000000" pitchFamily="2"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Add your heading</a:t>
            </a:r>
          </a:p>
        </p:txBody>
      </p:sp>
      <p:sp>
        <p:nvSpPr>
          <p:cNvPr id="7" name="Slide Number Placeholder 5">
            <a:extLst>
              <a:ext uri="{FF2B5EF4-FFF2-40B4-BE49-F238E27FC236}">
                <a16:creationId xmlns:a16="http://schemas.microsoft.com/office/drawing/2014/main" id="{18900427-5D61-4522-B0E9-F2D69EE4A358}"/>
              </a:ext>
            </a:extLst>
          </p:cNvPr>
          <p:cNvSpPr>
            <a:spLocks noGrp="1"/>
          </p:cNvSpPr>
          <p:nvPr>
            <p:ph type="sldNum" sz="quarter" idx="10"/>
          </p:nvPr>
        </p:nvSpPr>
        <p:spPr>
          <a:xfrm>
            <a:off x="6096000" y="6480000"/>
            <a:ext cx="5656597" cy="360000"/>
          </a:xfrm>
          <a:prstGeom prst="rect">
            <a:avLst/>
          </a:prstGeom>
        </p:spPr>
        <p:txBody>
          <a:bodyPr vert="horz" lIns="91440" tIns="45720" rIns="91440" bIns="45720" rtlCol="0" anchor="b"/>
          <a:lstStyle>
            <a:lvl1pPr algn="r">
              <a:defRPr sz="800">
                <a:solidFill>
                  <a:schemeClr val="tx1"/>
                </a:solidFill>
              </a:defRPr>
            </a:lvl1pPr>
          </a:lstStyle>
          <a:p>
            <a:r>
              <a:rPr lang="en-AU"/>
              <a:t>FOOTER </a:t>
            </a:r>
            <a:fld id="{87C812C2-8080-4AFB-914E-081D3072CDD0}" type="slidenum">
              <a:rPr lang="en-AU" smtClean="0"/>
              <a:pPr/>
              <a:t>‹#›</a:t>
            </a:fld>
            <a:endParaRPr lang="en-AU"/>
          </a:p>
        </p:txBody>
      </p:sp>
      <p:sp>
        <p:nvSpPr>
          <p:cNvPr id="9" name="Content Placeholder 2">
            <a:extLst>
              <a:ext uri="{FF2B5EF4-FFF2-40B4-BE49-F238E27FC236}">
                <a16:creationId xmlns:a16="http://schemas.microsoft.com/office/drawing/2014/main" id="{14EABFCC-EEB9-4198-A14F-1CCDB1B70838}"/>
              </a:ext>
            </a:extLst>
          </p:cNvPr>
          <p:cNvSpPr>
            <a:spLocks noGrp="1"/>
          </p:cNvSpPr>
          <p:nvPr>
            <p:ph idx="11" hasCustomPrompt="1"/>
          </p:nvPr>
        </p:nvSpPr>
        <p:spPr>
          <a:xfrm>
            <a:off x="448125" y="2893925"/>
            <a:ext cx="5491875" cy="3486113"/>
          </a:xfrm>
        </p:spPr>
        <p:txBody>
          <a:bodyPr>
            <a:noAutofit/>
          </a:bodyPr>
          <a:lstStyle>
            <a:lvl1pPr marL="0" marR="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sz="1600"/>
            </a:lvl1pPr>
            <a:lvl2pPr>
              <a:spcBef>
                <a:spcPts val="800"/>
              </a:spcBef>
              <a:defRPr sz="1600"/>
            </a:lvl2pPr>
            <a:lvl3pPr>
              <a:spcBef>
                <a:spcPts val="800"/>
              </a:spcBef>
              <a:defRPr sz="1600"/>
            </a:lvl3pPr>
          </a:lstStyle>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lang="en-US"/>
              <a:t>Add your text, picture, smart art or graph</a:t>
            </a:r>
          </a:p>
        </p:txBody>
      </p:sp>
      <p:sp>
        <p:nvSpPr>
          <p:cNvPr id="10" name="Title Placeholder 1">
            <a:extLst>
              <a:ext uri="{FF2B5EF4-FFF2-40B4-BE49-F238E27FC236}">
                <a16:creationId xmlns:a16="http://schemas.microsoft.com/office/drawing/2014/main" id="{2530F471-1E2A-470B-B910-CCB7DE25322D}"/>
              </a:ext>
            </a:extLst>
          </p:cNvPr>
          <p:cNvSpPr>
            <a:spLocks noGrp="1"/>
          </p:cNvSpPr>
          <p:nvPr>
            <p:ph type="title" hasCustomPrompt="1"/>
          </p:nvPr>
        </p:nvSpPr>
        <p:spPr>
          <a:xfrm>
            <a:off x="448126" y="818166"/>
            <a:ext cx="11295749" cy="930247"/>
          </a:xfrm>
          <a:prstGeom prst="rect">
            <a:avLst/>
          </a:prstGeom>
        </p:spPr>
        <p:txBody>
          <a:bodyPr vert="horz" lIns="91440" tIns="45720" rIns="91440" bIns="45720" rtlCol="0" anchor="ctr">
            <a:noAutofit/>
          </a:bodyPr>
          <a:lstStyle>
            <a:lvl1pPr>
              <a:defRPr/>
            </a:lvl1pPr>
          </a:lstStyle>
          <a:p>
            <a:r>
              <a:rPr lang="en-US"/>
              <a:t>Add your page title</a:t>
            </a:r>
            <a:endParaRPr lang="en-AU"/>
          </a:p>
        </p:txBody>
      </p:sp>
      <p:sp>
        <p:nvSpPr>
          <p:cNvPr id="11" name="Content Placeholder 2">
            <a:extLst>
              <a:ext uri="{FF2B5EF4-FFF2-40B4-BE49-F238E27FC236}">
                <a16:creationId xmlns:a16="http://schemas.microsoft.com/office/drawing/2014/main" id="{2207AF2E-1487-4608-8E34-A059922AF8C0}"/>
              </a:ext>
            </a:extLst>
          </p:cNvPr>
          <p:cNvSpPr>
            <a:spLocks noGrp="1"/>
          </p:cNvSpPr>
          <p:nvPr>
            <p:ph idx="12" hasCustomPrompt="1"/>
          </p:nvPr>
        </p:nvSpPr>
        <p:spPr>
          <a:xfrm>
            <a:off x="6252000" y="2893925"/>
            <a:ext cx="5491875" cy="3486113"/>
          </a:xfrm>
        </p:spPr>
        <p:txBody>
          <a:bodyPr>
            <a:noAutofit/>
          </a:bodyPr>
          <a:lstStyle>
            <a:lvl1pPr marL="0" marR="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sz="1600"/>
            </a:lvl1pPr>
            <a:lvl2pPr>
              <a:spcBef>
                <a:spcPts val="800"/>
              </a:spcBef>
              <a:defRPr sz="1600"/>
            </a:lvl2pPr>
            <a:lvl3pPr>
              <a:spcBef>
                <a:spcPts val="800"/>
              </a:spcBef>
              <a:defRPr sz="1600"/>
            </a:lvl3pPr>
          </a:lstStyle>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lang="en-US"/>
              <a:t>Add your text, picture, smart art or graph</a:t>
            </a:r>
          </a:p>
        </p:txBody>
      </p:sp>
    </p:spTree>
    <p:extLst>
      <p:ext uri="{BB962C8B-B14F-4D97-AF65-F5344CB8AC3E}">
        <p14:creationId xmlns:p14="http://schemas.microsoft.com/office/powerpoint/2010/main" val="3342831287"/>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Cover light">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D38D5AB2-D9FD-4F9A-A8C6-244DCBBB4917}"/>
              </a:ext>
              <a:ext uri="{C183D7F6-B498-43B3-948B-1728B52AA6E4}">
                <adec:decorative xmlns:adec="http://schemas.microsoft.com/office/drawing/2017/decorative" val="1"/>
              </a:ext>
            </a:extLst>
          </p:cNvPr>
          <p:cNvSpPr/>
          <p:nvPr userDrawn="1"/>
        </p:nvSpPr>
        <p:spPr>
          <a:xfrm>
            <a:off x="-600" y="0"/>
            <a:ext cx="121932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7" name="Title 1">
            <a:extLst>
              <a:ext uri="{FF2B5EF4-FFF2-40B4-BE49-F238E27FC236}">
                <a16:creationId xmlns:a16="http://schemas.microsoft.com/office/drawing/2014/main" id="{F9DFAAA9-C447-4070-B34A-3E20A966884C}"/>
              </a:ext>
            </a:extLst>
          </p:cNvPr>
          <p:cNvSpPr>
            <a:spLocks noGrp="1"/>
          </p:cNvSpPr>
          <p:nvPr>
            <p:ph type="title" hasCustomPrompt="1"/>
          </p:nvPr>
        </p:nvSpPr>
        <p:spPr>
          <a:xfrm>
            <a:off x="447525" y="2350999"/>
            <a:ext cx="5312475" cy="925014"/>
          </a:xfrm>
          <a:prstGeom prst="rect">
            <a:avLst/>
          </a:prstGeom>
        </p:spPr>
        <p:txBody>
          <a:bodyPr anchor="ctr">
            <a:noAutofit/>
          </a:bodyPr>
          <a:lstStyle>
            <a:lvl1pPr>
              <a:defRPr sz="3000" b="1">
                <a:solidFill>
                  <a:schemeClr val="tx2"/>
                </a:solidFill>
                <a:latin typeface="+mj-lt"/>
              </a:defRPr>
            </a:lvl1pPr>
          </a:lstStyle>
          <a:p>
            <a:r>
              <a:rPr lang="en-US"/>
              <a:t>Document title</a:t>
            </a:r>
            <a:endParaRPr lang="en-AU"/>
          </a:p>
        </p:txBody>
      </p:sp>
      <p:sp>
        <p:nvSpPr>
          <p:cNvPr id="8" name="Text Placeholder 2">
            <a:extLst>
              <a:ext uri="{FF2B5EF4-FFF2-40B4-BE49-F238E27FC236}">
                <a16:creationId xmlns:a16="http://schemas.microsoft.com/office/drawing/2014/main" id="{A7C8D9BA-BCFA-4C10-8065-8D1D27D9F55C}"/>
              </a:ext>
            </a:extLst>
          </p:cNvPr>
          <p:cNvSpPr>
            <a:spLocks noGrp="1"/>
          </p:cNvSpPr>
          <p:nvPr>
            <p:ph type="body" idx="1" hasCustomPrompt="1"/>
          </p:nvPr>
        </p:nvSpPr>
        <p:spPr>
          <a:xfrm>
            <a:off x="447525" y="3465513"/>
            <a:ext cx="5312475" cy="493341"/>
          </a:xfrm>
        </p:spPr>
        <p:txBody>
          <a:bodyPr>
            <a:noAutofit/>
          </a:bodyPr>
          <a:lstStyle>
            <a:lvl1pPr marL="0" indent="0">
              <a:buNone/>
              <a:defRPr sz="1800">
                <a:solidFill>
                  <a:schemeClr val="tx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Document subtitle / branch / presenters</a:t>
            </a:r>
          </a:p>
        </p:txBody>
      </p:sp>
      <p:pic>
        <p:nvPicPr>
          <p:cNvPr id="9" name="Picture 8">
            <a:extLst>
              <a:ext uri="{FF2B5EF4-FFF2-40B4-BE49-F238E27FC236}">
                <a16:creationId xmlns:a16="http://schemas.microsoft.com/office/drawing/2014/main" id="{7039E811-3118-482A-9FB7-2C91E7E06272}"/>
              </a:ext>
              <a:ext uri="{C183D7F6-B498-43B3-948B-1728B52AA6E4}">
                <adec:decorative xmlns:adec="http://schemas.microsoft.com/office/drawing/2017/decorative" val="1"/>
              </a:ext>
            </a:extLst>
          </p:cNvPr>
          <p:cNvPicPr>
            <a:picLocks noChangeAspect="1"/>
          </p:cNvPicPr>
          <p:nvPr userDrawn="1"/>
        </p:nvPicPr>
        <p:blipFill rotWithShape="1">
          <a:blip r:embed="rId2">
            <a:alphaModFix amt="15000"/>
            <a:extLst>
              <a:ext uri="{28A0092B-C50C-407E-A947-70E740481C1C}">
                <a14:useLocalDpi xmlns:a14="http://schemas.microsoft.com/office/drawing/2010/main" val="0"/>
              </a:ext>
            </a:extLst>
          </a:blip>
          <a:srcRect l="24748" t="22256" r="61810" b="23041"/>
          <a:stretch/>
        </p:blipFill>
        <p:spPr>
          <a:xfrm rot="10800000">
            <a:off x="9526772" y="-7"/>
            <a:ext cx="2674036" cy="5444432"/>
          </a:xfrm>
          <a:prstGeom prst="rect">
            <a:avLst/>
          </a:prstGeom>
        </p:spPr>
      </p:pic>
      <p:cxnSp>
        <p:nvCxnSpPr>
          <p:cNvPr id="5" name="Straight Connector 4">
            <a:extLst>
              <a:ext uri="{FF2B5EF4-FFF2-40B4-BE49-F238E27FC236}">
                <a16:creationId xmlns:a16="http://schemas.microsoft.com/office/drawing/2014/main" id="{1F03B934-896E-47C6-97B8-4C053AF462E8}"/>
              </a:ext>
              <a:ext uri="{C183D7F6-B498-43B3-948B-1728B52AA6E4}">
                <adec:decorative xmlns:adec="http://schemas.microsoft.com/office/drawing/2017/decorative" val="1"/>
              </a:ext>
            </a:extLst>
          </p:cNvPr>
          <p:cNvCxnSpPr>
            <a:cxnSpLocks/>
          </p:cNvCxnSpPr>
          <p:nvPr userDrawn="1"/>
        </p:nvCxnSpPr>
        <p:spPr>
          <a:xfrm>
            <a:off x="448125" y="5634011"/>
            <a:ext cx="11304472" cy="0"/>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pic>
        <p:nvPicPr>
          <p:cNvPr id="4" name="Picture 3" descr="Victorian Public Sector Commission logo">
            <a:extLst>
              <a:ext uri="{FF2B5EF4-FFF2-40B4-BE49-F238E27FC236}">
                <a16:creationId xmlns:a16="http://schemas.microsoft.com/office/drawing/2014/main" id="{21E5F060-C014-4FDE-902C-54D446EF0C4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021503" y="5591959"/>
            <a:ext cx="2704041" cy="1352831"/>
          </a:xfrm>
          <a:prstGeom prst="rect">
            <a:avLst/>
          </a:prstGeom>
        </p:spPr>
      </p:pic>
      <p:pic>
        <p:nvPicPr>
          <p:cNvPr id="6" name="Picture 5" descr="Victorian State Government logo">
            <a:extLst>
              <a:ext uri="{FF2B5EF4-FFF2-40B4-BE49-F238E27FC236}">
                <a16:creationId xmlns:a16="http://schemas.microsoft.com/office/drawing/2014/main" id="{232C7FC6-2E49-4BF1-8A56-F03F1268D11B}"/>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l="85965" t="78456" r="3443" b="6990"/>
          <a:stretch/>
        </p:blipFill>
        <p:spPr>
          <a:xfrm>
            <a:off x="10452641" y="5623781"/>
            <a:ext cx="1466683" cy="1133962"/>
          </a:xfrm>
          <a:prstGeom prst="rect">
            <a:avLst/>
          </a:prstGeom>
        </p:spPr>
      </p:pic>
    </p:spTree>
    <p:extLst>
      <p:ext uri="{BB962C8B-B14F-4D97-AF65-F5344CB8AC3E}">
        <p14:creationId xmlns:p14="http://schemas.microsoft.com/office/powerpoint/2010/main" val="2213053952"/>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Cover dark">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8ADAF9F8-15B4-4CEC-A912-965414E70702}"/>
              </a:ext>
              <a:ext uri="{C183D7F6-B498-43B3-948B-1728B52AA6E4}">
                <adec:decorative xmlns:adec="http://schemas.microsoft.com/office/drawing/2017/decorative" val="1"/>
              </a:ext>
            </a:extLst>
          </p:cNvPr>
          <p:cNvSpPr/>
          <p:nvPr userDrawn="1"/>
        </p:nvSpPr>
        <p:spPr>
          <a:xfrm>
            <a:off x="-600" y="0"/>
            <a:ext cx="121932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4" name="Rectangle 3">
            <a:extLst>
              <a:ext uri="{FF2B5EF4-FFF2-40B4-BE49-F238E27FC236}">
                <a16:creationId xmlns:a16="http://schemas.microsoft.com/office/drawing/2014/main" id="{7CC37A9D-E641-40C8-A130-D07F4793D9A5}"/>
              </a:ext>
              <a:ext uri="{C183D7F6-B498-43B3-948B-1728B52AA6E4}">
                <adec:decorative xmlns:adec="http://schemas.microsoft.com/office/drawing/2017/decorative" val="1"/>
              </a:ext>
            </a:extLst>
          </p:cNvPr>
          <p:cNvSpPr/>
          <p:nvPr userDrawn="1"/>
        </p:nvSpPr>
        <p:spPr>
          <a:xfrm>
            <a:off x="0" y="5393213"/>
            <a:ext cx="12192000" cy="146478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600"/>
          </a:p>
        </p:txBody>
      </p:sp>
      <p:sp>
        <p:nvSpPr>
          <p:cNvPr id="11" name="Title 1">
            <a:extLst>
              <a:ext uri="{FF2B5EF4-FFF2-40B4-BE49-F238E27FC236}">
                <a16:creationId xmlns:a16="http://schemas.microsoft.com/office/drawing/2014/main" id="{451E51DA-8BF2-45DA-BFDD-719397C1162F}"/>
              </a:ext>
            </a:extLst>
          </p:cNvPr>
          <p:cNvSpPr>
            <a:spLocks noGrp="1"/>
          </p:cNvSpPr>
          <p:nvPr>
            <p:ph type="title" hasCustomPrompt="1"/>
          </p:nvPr>
        </p:nvSpPr>
        <p:spPr>
          <a:xfrm>
            <a:off x="447525" y="2350999"/>
            <a:ext cx="5312475" cy="925014"/>
          </a:xfrm>
          <a:prstGeom prst="rect">
            <a:avLst/>
          </a:prstGeom>
        </p:spPr>
        <p:txBody>
          <a:bodyPr anchor="ctr">
            <a:noAutofit/>
          </a:bodyPr>
          <a:lstStyle>
            <a:lvl1pPr>
              <a:defRPr sz="3000" b="1">
                <a:solidFill>
                  <a:schemeClr val="bg1"/>
                </a:solidFill>
                <a:latin typeface="+mj-lt"/>
              </a:defRPr>
            </a:lvl1pPr>
          </a:lstStyle>
          <a:p>
            <a:r>
              <a:rPr lang="en-US"/>
              <a:t>Document title</a:t>
            </a:r>
            <a:endParaRPr lang="en-AU"/>
          </a:p>
        </p:txBody>
      </p:sp>
      <p:sp>
        <p:nvSpPr>
          <p:cNvPr id="8" name="Text Placeholder 2">
            <a:extLst>
              <a:ext uri="{FF2B5EF4-FFF2-40B4-BE49-F238E27FC236}">
                <a16:creationId xmlns:a16="http://schemas.microsoft.com/office/drawing/2014/main" id="{CFACD082-C9ED-4E8A-A942-D3D9E958B7F1}"/>
              </a:ext>
            </a:extLst>
          </p:cNvPr>
          <p:cNvSpPr>
            <a:spLocks noGrp="1"/>
          </p:cNvSpPr>
          <p:nvPr>
            <p:ph type="body" idx="1" hasCustomPrompt="1"/>
          </p:nvPr>
        </p:nvSpPr>
        <p:spPr>
          <a:xfrm>
            <a:off x="447525" y="3465513"/>
            <a:ext cx="5312475" cy="493341"/>
          </a:xfrm>
        </p:spPr>
        <p:txBody>
          <a:bodyPr>
            <a:noAutofit/>
          </a:bodyPr>
          <a:lstStyle>
            <a:lvl1pPr marL="0" indent="0">
              <a:buNone/>
              <a:defRPr sz="18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Document subtitle / branch / presenters</a:t>
            </a:r>
          </a:p>
        </p:txBody>
      </p:sp>
      <p:pic>
        <p:nvPicPr>
          <p:cNvPr id="6" name="Picture 5">
            <a:extLst>
              <a:ext uri="{FF2B5EF4-FFF2-40B4-BE49-F238E27FC236}">
                <a16:creationId xmlns:a16="http://schemas.microsoft.com/office/drawing/2014/main" id="{DA188545-06F8-4505-8F32-77F0BDB6B993}"/>
              </a:ext>
              <a:ext uri="{C183D7F6-B498-43B3-948B-1728B52AA6E4}">
                <adec:decorative xmlns:adec="http://schemas.microsoft.com/office/drawing/2017/decorative" val="1"/>
              </a:ext>
            </a:extLst>
          </p:cNvPr>
          <p:cNvPicPr>
            <a:picLocks noChangeAspect="1"/>
          </p:cNvPicPr>
          <p:nvPr userDrawn="1"/>
        </p:nvPicPr>
        <p:blipFill rotWithShape="1">
          <a:blip r:embed="rId2">
            <a:alphaModFix amt="20000"/>
            <a:extLst>
              <a:ext uri="{28A0092B-C50C-407E-A947-70E740481C1C}">
                <a14:useLocalDpi xmlns:a14="http://schemas.microsoft.com/office/drawing/2010/main" val="0"/>
              </a:ext>
            </a:extLst>
          </a:blip>
          <a:srcRect l="20039" t="25912" r="63111" b="27045"/>
          <a:stretch/>
        </p:blipFill>
        <p:spPr>
          <a:xfrm rot="10800000">
            <a:off x="9386463" y="-2"/>
            <a:ext cx="2805537" cy="5537515"/>
          </a:xfrm>
          <a:prstGeom prst="rect">
            <a:avLst/>
          </a:prstGeom>
        </p:spPr>
      </p:pic>
      <p:cxnSp>
        <p:nvCxnSpPr>
          <p:cNvPr id="5" name="Straight Connector 4">
            <a:extLst>
              <a:ext uri="{FF2B5EF4-FFF2-40B4-BE49-F238E27FC236}">
                <a16:creationId xmlns:a16="http://schemas.microsoft.com/office/drawing/2014/main" id="{3CEDA7ED-479F-471C-AAF0-4DD059644FCB}"/>
              </a:ext>
              <a:ext uri="{C183D7F6-B498-43B3-948B-1728B52AA6E4}">
                <adec:decorative xmlns:adec="http://schemas.microsoft.com/office/drawing/2017/decorative" val="1"/>
              </a:ext>
            </a:extLst>
          </p:cNvPr>
          <p:cNvCxnSpPr>
            <a:cxnSpLocks/>
          </p:cNvCxnSpPr>
          <p:nvPr userDrawn="1"/>
        </p:nvCxnSpPr>
        <p:spPr>
          <a:xfrm>
            <a:off x="448125" y="5634011"/>
            <a:ext cx="11304472" cy="0"/>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pic>
        <p:nvPicPr>
          <p:cNvPr id="9" name="Picture 8" descr="Victorian Public Sector Commission logo">
            <a:extLst>
              <a:ext uri="{FF2B5EF4-FFF2-40B4-BE49-F238E27FC236}">
                <a16:creationId xmlns:a16="http://schemas.microsoft.com/office/drawing/2014/main" id="{4A78CA93-D021-4AEE-8121-6C149C9A4243}"/>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021503" y="5591959"/>
            <a:ext cx="2704041" cy="1352831"/>
          </a:xfrm>
          <a:prstGeom prst="rect">
            <a:avLst/>
          </a:prstGeom>
        </p:spPr>
      </p:pic>
      <p:pic>
        <p:nvPicPr>
          <p:cNvPr id="10" name="Picture 9" descr="Victorian State Government logo">
            <a:extLst>
              <a:ext uri="{FF2B5EF4-FFF2-40B4-BE49-F238E27FC236}">
                <a16:creationId xmlns:a16="http://schemas.microsoft.com/office/drawing/2014/main" id="{E1A3141A-ACD0-4A92-A36B-FA52D8601E94}"/>
              </a:ext>
            </a:extLst>
          </p:cNvPr>
          <p:cNvPicPr>
            <a:picLocks noChangeAspect="1"/>
          </p:cNvPicPr>
          <p:nvPr userDrawn="1"/>
        </p:nvPicPr>
        <p:blipFill rotWithShape="1">
          <a:blip r:embed="rId4">
            <a:extLst>
              <a:ext uri="{28A0092B-C50C-407E-A947-70E740481C1C}">
                <a14:useLocalDpi xmlns:a14="http://schemas.microsoft.com/office/drawing/2010/main" val="0"/>
              </a:ext>
            </a:extLst>
          </a:blip>
          <a:srcRect l="85965" t="78456" r="3443" b="6990"/>
          <a:stretch/>
        </p:blipFill>
        <p:spPr>
          <a:xfrm>
            <a:off x="10452641" y="5623781"/>
            <a:ext cx="1466683" cy="1133962"/>
          </a:xfrm>
          <a:prstGeom prst="rect">
            <a:avLst/>
          </a:prstGeom>
        </p:spPr>
      </p:pic>
    </p:spTree>
    <p:extLst>
      <p:ext uri="{BB962C8B-B14F-4D97-AF65-F5344CB8AC3E}">
        <p14:creationId xmlns:p14="http://schemas.microsoft.com/office/powerpoint/2010/main" val="868024433"/>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Cover image">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01F0FAD4-1585-47D8-940C-9DF8AAEE747A}"/>
              </a:ext>
              <a:ext uri="{C183D7F6-B498-43B3-948B-1728B52AA6E4}">
                <adec:decorative xmlns:adec="http://schemas.microsoft.com/office/drawing/2017/decorative" val="1"/>
              </a:ext>
            </a:extLst>
          </p:cNvPr>
          <p:cNvSpPr/>
          <p:nvPr userDrawn="1"/>
        </p:nvSpPr>
        <p:spPr>
          <a:xfrm>
            <a:off x="-600" y="0"/>
            <a:ext cx="121932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1" name="Picture Placeholder 10">
            <a:extLst>
              <a:ext uri="{FF2B5EF4-FFF2-40B4-BE49-F238E27FC236}">
                <a16:creationId xmlns:a16="http://schemas.microsoft.com/office/drawing/2014/main" id="{80319712-10C1-4247-9F11-036E392F35CC}"/>
              </a:ext>
            </a:extLst>
          </p:cNvPr>
          <p:cNvSpPr>
            <a:spLocks noGrp="1"/>
          </p:cNvSpPr>
          <p:nvPr>
            <p:ph type="pic" sz="quarter" idx="10" hasCustomPrompt="1"/>
          </p:nvPr>
        </p:nvSpPr>
        <p:spPr>
          <a:xfrm>
            <a:off x="447525" y="331788"/>
            <a:ext cx="11304738" cy="5069196"/>
          </a:xfrm>
        </p:spPr>
        <p:txBody>
          <a:bodyPr anchor="ctr" anchorCtr="0"/>
          <a:lstStyle>
            <a:lvl1pPr marL="0" indent="0" algn="ctr">
              <a:buNone/>
              <a:defRPr/>
            </a:lvl1pPr>
          </a:lstStyle>
          <a:p>
            <a:r>
              <a:rPr lang="en-AU"/>
              <a:t>Add your picture</a:t>
            </a:r>
          </a:p>
        </p:txBody>
      </p:sp>
      <p:sp>
        <p:nvSpPr>
          <p:cNvPr id="13" name="Title 1">
            <a:extLst>
              <a:ext uri="{FF2B5EF4-FFF2-40B4-BE49-F238E27FC236}">
                <a16:creationId xmlns:a16="http://schemas.microsoft.com/office/drawing/2014/main" id="{27DB9D85-414C-4E77-BE19-DED1E9B6AF58}"/>
              </a:ext>
            </a:extLst>
          </p:cNvPr>
          <p:cNvSpPr>
            <a:spLocks noGrp="1"/>
          </p:cNvSpPr>
          <p:nvPr>
            <p:ph type="title" hasCustomPrompt="1"/>
          </p:nvPr>
        </p:nvSpPr>
        <p:spPr>
          <a:xfrm>
            <a:off x="447525" y="2350999"/>
            <a:ext cx="5312475" cy="925014"/>
          </a:xfrm>
          <a:prstGeom prst="rect">
            <a:avLst/>
          </a:prstGeom>
          <a:solidFill>
            <a:schemeClr val="bg1"/>
          </a:solidFill>
        </p:spPr>
        <p:txBody>
          <a:bodyPr anchor="ctr">
            <a:noAutofit/>
          </a:bodyPr>
          <a:lstStyle>
            <a:lvl1pPr>
              <a:defRPr sz="3000" b="1">
                <a:solidFill>
                  <a:schemeClr val="tx2"/>
                </a:solidFill>
                <a:latin typeface="+mj-lt"/>
              </a:defRPr>
            </a:lvl1pPr>
          </a:lstStyle>
          <a:p>
            <a:r>
              <a:rPr lang="en-US"/>
              <a:t>Document title</a:t>
            </a:r>
            <a:endParaRPr lang="en-AU"/>
          </a:p>
        </p:txBody>
      </p:sp>
      <p:sp>
        <p:nvSpPr>
          <p:cNvPr id="12" name="Text Placeholder 2">
            <a:extLst>
              <a:ext uri="{FF2B5EF4-FFF2-40B4-BE49-F238E27FC236}">
                <a16:creationId xmlns:a16="http://schemas.microsoft.com/office/drawing/2014/main" id="{EA3E4B8A-6670-4C80-8215-2CFB34DFDF87}"/>
              </a:ext>
            </a:extLst>
          </p:cNvPr>
          <p:cNvSpPr>
            <a:spLocks noGrp="1"/>
          </p:cNvSpPr>
          <p:nvPr>
            <p:ph type="body" idx="1" hasCustomPrompt="1"/>
          </p:nvPr>
        </p:nvSpPr>
        <p:spPr>
          <a:xfrm>
            <a:off x="447525" y="3465513"/>
            <a:ext cx="5312475" cy="493341"/>
          </a:xfrm>
          <a:solidFill>
            <a:schemeClr val="bg1"/>
          </a:solidFill>
        </p:spPr>
        <p:txBody>
          <a:bodyPr>
            <a:noAutofit/>
          </a:bodyPr>
          <a:lstStyle>
            <a:lvl1pPr marL="0" indent="0">
              <a:buNone/>
              <a:defRPr sz="1800">
                <a:solidFill>
                  <a:schemeClr val="tx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Document subtitle / branch / presenters</a:t>
            </a:r>
          </a:p>
        </p:txBody>
      </p:sp>
      <p:cxnSp>
        <p:nvCxnSpPr>
          <p:cNvPr id="6" name="Straight Connector 5">
            <a:extLst>
              <a:ext uri="{FF2B5EF4-FFF2-40B4-BE49-F238E27FC236}">
                <a16:creationId xmlns:a16="http://schemas.microsoft.com/office/drawing/2014/main" id="{50BC4D16-785D-432A-97DD-BE35C4A2ECE5}"/>
              </a:ext>
              <a:ext uri="{C183D7F6-B498-43B3-948B-1728B52AA6E4}">
                <adec:decorative xmlns:adec="http://schemas.microsoft.com/office/drawing/2017/decorative" val="1"/>
              </a:ext>
            </a:extLst>
          </p:cNvPr>
          <p:cNvCxnSpPr>
            <a:cxnSpLocks/>
          </p:cNvCxnSpPr>
          <p:nvPr userDrawn="1"/>
        </p:nvCxnSpPr>
        <p:spPr>
          <a:xfrm>
            <a:off x="448125" y="5634011"/>
            <a:ext cx="11304472" cy="0"/>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pic>
        <p:nvPicPr>
          <p:cNvPr id="5" name="Picture 4" descr="Victorian Public Sector Commission logo">
            <a:extLst>
              <a:ext uri="{FF2B5EF4-FFF2-40B4-BE49-F238E27FC236}">
                <a16:creationId xmlns:a16="http://schemas.microsoft.com/office/drawing/2014/main" id="{7DD48556-0667-43F0-B313-350812BE605F}"/>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021503" y="5591959"/>
            <a:ext cx="2704041" cy="1352831"/>
          </a:xfrm>
          <a:prstGeom prst="rect">
            <a:avLst/>
          </a:prstGeom>
        </p:spPr>
      </p:pic>
      <p:pic>
        <p:nvPicPr>
          <p:cNvPr id="7" name="Picture 6" descr="Victorian State Government logo">
            <a:extLst>
              <a:ext uri="{FF2B5EF4-FFF2-40B4-BE49-F238E27FC236}">
                <a16:creationId xmlns:a16="http://schemas.microsoft.com/office/drawing/2014/main" id="{37C673C7-62B9-44AC-A823-4FFDE07A9A8F}"/>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l="85965" t="78456" r="3443" b="6990"/>
          <a:stretch/>
        </p:blipFill>
        <p:spPr>
          <a:xfrm>
            <a:off x="10452641" y="5623781"/>
            <a:ext cx="1466683" cy="1133962"/>
          </a:xfrm>
          <a:prstGeom prst="rect">
            <a:avLst/>
          </a:prstGeom>
        </p:spPr>
      </p:pic>
    </p:spTree>
    <p:extLst>
      <p:ext uri="{BB962C8B-B14F-4D97-AF65-F5344CB8AC3E}">
        <p14:creationId xmlns:p14="http://schemas.microsoft.com/office/powerpoint/2010/main" val="2293080158"/>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Full image">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FEC85A2A-0829-4D47-ACCE-61456A13C6DA}"/>
              </a:ext>
              <a:ext uri="{C183D7F6-B498-43B3-948B-1728B52AA6E4}">
                <adec:decorative xmlns:adec="http://schemas.microsoft.com/office/drawing/2017/decorative" val="1"/>
              </a:ext>
            </a:extLst>
          </p:cNvPr>
          <p:cNvSpPr/>
          <p:nvPr userDrawn="1"/>
        </p:nvSpPr>
        <p:spPr>
          <a:xfrm>
            <a:off x="-600" y="0"/>
            <a:ext cx="121932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3" name="Picture Placeholder 2">
            <a:extLst>
              <a:ext uri="{FF2B5EF4-FFF2-40B4-BE49-F238E27FC236}">
                <a16:creationId xmlns:a16="http://schemas.microsoft.com/office/drawing/2014/main" id="{3C5BA6A7-4AFA-4F91-B559-FD9EB3AD9453}"/>
              </a:ext>
            </a:extLst>
          </p:cNvPr>
          <p:cNvSpPr>
            <a:spLocks noGrp="1"/>
          </p:cNvSpPr>
          <p:nvPr>
            <p:ph type="pic" sz="quarter" idx="11" hasCustomPrompt="1"/>
          </p:nvPr>
        </p:nvSpPr>
        <p:spPr>
          <a:xfrm>
            <a:off x="-600" y="0"/>
            <a:ext cx="12193200" cy="6858000"/>
          </a:xfrm>
        </p:spPr>
        <p:txBody>
          <a:bodyPr anchor="ctr"/>
          <a:lstStyle>
            <a:lvl1pPr marL="0" indent="0" algn="ctr">
              <a:buNone/>
              <a:defRPr>
                <a:solidFill>
                  <a:schemeClr val="accent6"/>
                </a:solidFill>
              </a:defRPr>
            </a:lvl1pPr>
          </a:lstStyle>
          <a:p>
            <a:r>
              <a:rPr lang="en-AU"/>
              <a:t>Add your picture</a:t>
            </a:r>
          </a:p>
        </p:txBody>
      </p:sp>
    </p:spTree>
    <p:extLst>
      <p:ext uri="{BB962C8B-B14F-4D97-AF65-F5344CB8AC3E}">
        <p14:creationId xmlns:p14="http://schemas.microsoft.com/office/powerpoint/2010/main" val="3773288183"/>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Section light">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04D7ACC7-9B49-49CE-BE9D-482A0B6DF524}"/>
              </a:ext>
            </a:extLst>
          </p:cNvPr>
          <p:cNvSpPr>
            <a:spLocks noGrp="1"/>
          </p:cNvSpPr>
          <p:nvPr>
            <p:ph type="title" hasCustomPrompt="1"/>
          </p:nvPr>
        </p:nvSpPr>
        <p:spPr>
          <a:xfrm>
            <a:off x="447525" y="2350999"/>
            <a:ext cx="5312475" cy="925014"/>
          </a:xfrm>
          <a:prstGeom prst="rect">
            <a:avLst/>
          </a:prstGeom>
        </p:spPr>
        <p:txBody>
          <a:bodyPr anchor="ctr">
            <a:noAutofit/>
          </a:bodyPr>
          <a:lstStyle>
            <a:lvl1pPr>
              <a:defRPr sz="3000">
                <a:solidFill>
                  <a:schemeClr val="tx2"/>
                </a:solidFill>
              </a:defRPr>
            </a:lvl1pPr>
          </a:lstStyle>
          <a:p>
            <a:r>
              <a:rPr lang="en-US"/>
              <a:t>Section title</a:t>
            </a:r>
            <a:endParaRPr lang="en-AU"/>
          </a:p>
        </p:txBody>
      </p:sp>
      <p:sp>
        <p:nvSpPr>
          <p:cNvPr id="9" name="Text Placeholder 2">
            <a:extLst>
              <a:ext uri="{FF2B5EF4-FFF2-40B4-BE49-F238E27FC236}">
                <a16:creationId xmlns:a16="http://schemas.microsoft.com/office/drawing/2014/main" id="{2E69765D-49CB-4019-9DC4-05BB1A8F288F}"/>
              </a:ext>
            </a:extLst>
          </p:cNvPr>
          <p:cNvSpPr>
            <a:spLocks noGrp="1"/>
          </p:cNvSpPr>
          <p:nvPr>
            <p:ph type="body" idx="1" hasCustomPrompt="1"/>
          </p:nvPr>
        </p:nvSpPr>
        <p:spPr>
          <a:xfrm>
            <a:off x="447525" y="3465513"/>
            <a:ext cx="5312475" cy="493341"/>
          </a:xfrm>
        </p:spPr>
        <p:txBody>
          <a:bodyPr>
            <a:noAutofit/>
          </a:bodyPr>
          <a:lstStyle>
            <a:lvl1pPr marL="0" indent="0">
              <a:buNone/>
              <a:defRPr sz="1800">
                <a:solidFill>
                  <a:schemeClr val="tx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Section subtitle</a:t>
            </a:r>
          </a:p>
        </p:txBody>
      </p:sp>
      <p:pic>
        <p:nvPicPr>
          <p:cNvPr id="7" name="Picture 6">
            <a:extLst>
              <a:ext uri="{FF2B5EF4-FFF2-40B4-BE49-F238E27FC236}">
                <a16:creationId xmlns:a16="http://schemas.microsoft.com/office/drawing/2014/main" id="{7C2A48ED-2AEB-4578-80B4-9A796AB2D336}"/>
              </a:ext>
              <a:ext uri="{C183D7F6-B498-43B3-948B-1728B52AA6E4}">
                <adec:decorative xmlns:adec="http://schemas.microsoft.com/office/drawing/2017/decorative" val="1"/>
              </a:ext>
            </a:extLst>
          </p:cNvPr>
          <p:cNvPicPr>
            <a:picLocks noChangeAspect="1"/>
          </p:cNvPicPr>
          <p:nvPr userDrawn="1"/>
        </p:nvPicPr>
        <p:blipFill rotWithShape="1">
          <a:blip r:embed="rId2">
            <a:alphaModFix amt="15000"/>
            <a:extLst>
              <a:ext uri="{28A0092B-C50C-407E-A947-70E740481C1C}">
                <a14:useLocalDpi xmlns:a14="http://schemas.microsoft.com/office/drawing/2010/main" val="0"/>
              </a:ext>
            </a:extLst>
          </a:blip>
          <a:srcRect l="24748" t="22256" r="61810" b="23041"/>
          <a:stretch/>
        </p:blipFill>
        <p:spPr>
          <a:xfrm rot="10800000">
            <a:off x="9526772" y="1457004"/>
            <a:ext cx="2674036" cy="5444432"/>
          </a:xfrm>
          <a:prstGeom prst="rect">
            <a:avLst/>
          </a:prstGeom>
        </p:spPr>
      </p:pic>
    </p:spTree>
    <p:extLst>
      <p:ext uri="{BB962C8B-B14F-4D97-AF65-F5344CB8AC3E}">
        <p14:creationId xmlns:p14="http://schemas.microsoft.com/office/powerpoint/2010/main" val="2648761621"/>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Section dark">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3B54D5DC-53C1-4991-A332-9B9B018982AB}"/>
              </a:ext>
              <a:ext uri="{C183D7F6-B498-43B3-948B-1728B52AA6E4}">
                <adec:decorative xmlns:adec="http://schemas.microsoft.com/office/drawing/2017/decorative" val="1"/>
              </a:ext>
            </a:extLst>
          </p:cNvPr>
          <p:cNvSpPr/>
          <p:nvPr userDrawn="1"/>
        </p:nvSpPr>
        <p:spPr>
          <a:xfrm>
            <a:off x="-600" y="918000"/>
            <a:ext cx="12193200" cy="5940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6" name="Title 1">
            <a:extLst>
              <a:ext uri="{FF2B5EF4-FFF2-40B4-BE49-F238E27FC236}">
                <a16:creationId xmlns:a16="http://schemas.microsoft.com/office/drawing/2014/main" id="{24E5A929-0185-4D30-9AC2-6A4F014BDA12}"/>
              </a:ext>
            </a:extLst>
          </p:cNvPr>
          <p:cNvSpPr>
            <a:spLocks noGrp="1"/>
          </p:cNvSpPr>
          <p:nvPr>
            <p:ph type="title" hasCustomPrompt="1"/>
          </p:nvPr>
        </p:nvSpPr>
        <p:spPr>
          <a:xfrm>
            <a:off x="447525" y="2350999"/>
            <a:ext cx="5312475" cy="925014"/>
          </a:xfrm>
          <a:prstGeom prst="rect">
            <a:avLst/>
          </a:prstGeom>
        </p:spPr>
        <p:txBody>
          <a:bodyPr anchor="ctr">
            <a:noAutofit/>
          </a:bodyPr>
          <a:lstStyle>
            <a:lvl1pPr>
              <a:defRPr sz="3000">
                <a:solidFill>
                  <a:schemeClr val="bg1"/>
                </a:solidFill>
                <a:latin typeface="+mj-lt"/>
              </a:defRPr>
            </a:lvl1pPr>
          </a:lstStyle>
          <a:p>
            <a:r>
              <a:rPr lang="en-US"/>
              <a:t>Section title</a:t>
            </a:r>
            <a:endParaRPr lang="en-AU"/>
          </a:p>
        </p:txBody>
      </p:sp>
      <p:sp>
        <p:nvSpPr>
          <p:cNvPr id="8" name="Text Placeholder 2">
            <a:extLst>
              <a:ext uri="{FF2B5EF4-FFF2-40B4-BE49-F238E27FC236}">
                <a16:creationId xmlns:a16="http://schemas.microsoft.com/office/drawing/2014/main" id="{4295FC98-6123-4AD8-AC5B-2F7CF23DAC69}"/>
              </a:ext>
            </a:extLst>
          </p:cNvPr>
          <p:cNvSpPr>
            <a:spLocks noGrp="1"/>
          </p:cNvSpPr>
          <p:nvPr>
            <p:ph type="body" idx="1" hasCustomPrompt="1"/>
          </p:nvPr>
        </p:nvSpPr>
        <p:spPr>
          <a:xfrm>
            <a:off x="447525" y="3465513"/>
            <a:ext cx="5312475" cy="493341"/>
          </a:xfrm>
        </p:spPr>
        <p:txBody>
          <a:bodyPr>
            <a:noAutofit/>
          </a:bodyPr>
          <a:lstStyle>
            <a:lvl1pPr marL="0" indent="0">
              <a:buNone/>
              <a:defRPr sz="18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Section subtitle</a:t>
            </a:r>
          </a:p>
        </p:txBody>
      </p:sp>
      <p:pic>
        <p:nvPicPr>
          <p:cNvPr id="7" name="Picture 6">
            <a:extLst>
              <a:ext uri="{FF2B5EF4-FFF2-40B4-BE49-F238E27FC236}">
                <a16:creationId xmlns:a16="http://schemas.microsoft.com/office/drawing/2014/main" id="{ED927E2A-BC44-4C21-9A95-54007B545BA1}"/>
              </a:ext>
              <a:ext uri="{C183D7F6-B498-43B3-948B-1728B52AA6E4}">
                <adec:decorative xmlns:adec="http://schemas.microsoft.com/office/drawing/2017/decorative" val="1"/>
              </a:ext>
            </a:extLst>
          </p:cNvPr>
          <p:cNvPicPr>
            <a:picLocks noChangeAspect="1"/>
          </p:cNvPicPr>
          <p:nvPr userDrawn="1"/>
        </p:nvPicPr>
        <p:blipFill rotWithShape="1">
          <a:blip r:embed="rId2">
            <a:alphaModFix amt="20000"/>
            <a:extLst>
              <a:ext uri="{28A0092B-C50C-407E-A947-70E740481C1C}">
                <a14:useLocalDpi xmlns:a14="http://schemas.microsoft.com/office/drawing/2010/main" val="0"/>
              </a:ext>
            </a:extLst>
          </a:blip>
          <a:srcRect l="20039" t="25912" r="63111" b="27045"/>
          <a:stretch/>
        </p:blipFill>
        <p:spPr>
          <a:xfrm rot="10800000">
            <a:off x="9386463" y="1457009"/>
            <a:ext cx="2805537" cy="5537515"/>
          </a:xfrm>
          <a:prstGeom prst="rect">
            <a:avLst/>
          </a:prstGeom>
        </p:spPr>
      </p:pic>
    </p:spTree>
    <p:extLst>
      <p:ext uri="{BB962C8B-B14F-4D97-AF65-F5344CB8AC3E}">
        <p14:creationId xmlns:p14="http://schemas.microsoft.com/office/powerpoint/2010/main" val="1791606651"/>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Title content one column">
    <p:spTree>
      <p:nvGrpSpPr>
        <p:cNvPr id="1" name=""/>
        <p:cNvGrpSpPr/>
        <p:nvPr/>
      </p:nvGrpSpPr>
      <p:grpSpPr>
        <a:xfrm>
          <a:off x="0" y="0"/>
          <a:ext cx="0" cy="0"/>
          <a:chOff x="0" y="0"/>
          <a:chExt cx="0" cy="0"/>
        </a:xfrm>
      </p:grpSpPr>
      <p:sp>
        <p:nvSpPr>
          <p:cNvPr id="5" name="Title Placeholder 1">
            <a:extLst>
              <a:ext uri="{FF2B5EF4-FFF2-40B4-BE49-F238E27FC236}">
                <a16:creationId xmlns:a16="http://schemas.microsoft.com/office/drawing/2014/main" id="{339895AF-BA47-4F7B-A559-B5A4F71D6212}"/>
              </a:ext>
            </a:extLst>
          </p:cNvPr>
          <p:cNvSpPr>
            <a:spLocks noGrp="1"/>
          </p:cNvSpPr>
          <p:nvPr>
            <p:ph type="title" hasCustomPrompt="1"/>
          </p:nvPr>
        </p:nvSpPr>
        <p:spPr>
          <a:xfrm>
            <a:off x="448125" y="818166"/>
            <a:ext cx="11304471" cy="930247"/>
          </a:xfrm>
          <a:prstGeom prst="rect">
            <a:avLst/>
          </a:prstGeom>
        </p:spPr>
        <p:txBody>
          <a:bodyPr vert="horz" lIns="91440" tIns="45720" rIns="91440" bIns="45720" rtlCol="0" anchor="ctr">
            <a:noAutofit/>
          </a:bodyPr>
          <a:lstStyle>
            <a:lvl1pPr>
              <a:defRPr>
                <a:solidFill>
                  <a:schemeClr val="tx2"/>
                </a:solidFill>
              </a:defRPr>
            </a:lvl1pPr>
          </a:lstStyle>
          <a:p>
            <a:r>
              <a:rPr lang="en-US"/>
              <a:t>Add your page title</a:t>
            </a:r>
            <a:endParaRPr lang="en-AU"/>
          </a:p>
        </p:txBody>
      </p:sp>
      <p:sp>
        <p:nvSpPr>
          <p:cNvPr id="6" name="Text Placeholder 2">
            <a:extLst>
              <a:ext uri="{FF2B5EF4-FFF2-40B4-BE49-F238E27FC236}">
                <a16:creationId xmlns:a16="http://schemas.microsoft.com/office/drawing/2014/main" id="{7F9242A8-EC7C-4B9B-B970-CAE7F9F227A5}"/>
              </a:ext>
            </a:extLst>
          </p:cNvPr>
          <p:cNvSpPr>
            <a:spLocks noGrp="1"/>
          </p:cNvSpPr>
          <p:nvPr>
            <p:ph idx="1" hasCustomPrompt="1"/>
          </p:nvPr>
        </p:nvSpPr>
        <p:spPr>
          <a:xfrm>
            <a:off x="448125" y="1884067"/>
            <a:ext cx="11304472" cy="4495972"/>
          </a:xfrm>
          <a:prstGeom prst="rect">
            <a:avLst/>
          </a:prstGeom>
        </p:spPr>
        <p:txBody>
          <a:bodyPr vert="horz" lIns="91440" tIns="45720" rIns="91440" bIns="45720" rtlCol="0">
            <a:noAutofit/>
          </a:bodyPr>
          <a:lstStyle>
            <a:lvl1pPr marL="342000" marR="0" indent="-342000" algn="l" defTabSz="914400" rtl="0" eaLnBrk="1" fontAlgn="auto" latinLnBrk="0" hangingPunct="1">
              <a:lnSpc>
                <a:spcPct val="120000"/>
              </a:lnSpc>
              <a:spcBef>
                <a:spcPts val="300"/>
              </a:spcBef>
              <a:spcAft>
                <a:spcPts val="300"/>
              </a:spcAft>
              <a:buClrTx/>
              <a:buSzTx/>
              <a:buFont typeface="Arial" panose="020B0604020202020204" pitchFamily="34" charset="0"/>
              <a:buChar char="•"/>
              <a:tabLst/>
              <a:defRPr lang="en-US" sz="1600" kern="1200" dirty="0">
                <a:solidFill>
                  <a:schemeClr val="tx1"/>
                </a:solidFill>
                <a:latin typeface="+mn-lt"/>
                <a:ea typeface="+mn-ea"/>
                <a:cs typeface="+mn-cs"/>
              </a:defRPr>
            </a:lvl1pPr>
          </a:lstStyle>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lang="en-US"/>
              <a:t>Add your text, picture, smart art or graph</a:t>
            </a:r>
          </a:p>
        </p:txBody>
      </p:sp>
      <p:sp>
        <p:nvSpPr>
          <p:cNvPr id="7" name="Slide Number Placeholder 5">
            <a:extLst>
              <a:ext uri="{FF2B5EF4-FFF2-40B4-BE49-F238E27FC236}">
                <a16:creationId xmlns:a16="http://schemas.microsoft.com/office/drawing/2014/main" id="{5B984E13-4E6D-4183-A17C-B3B55681C11B}"/>
              </a:ext>
            </a:extLst>
          </p:cNvPr>
          <p:cNvSpPr>
            <a:spLocks noGrp="1"/>
          </p:cNvSpPr>
          <p:nvPr>
            <p:ph type="sldNum" sz="quarter" idx="4"/>
          </p:nvPr>
        </p:nvSpPr>
        <p:spPr>
          <a:xfrm>
            <a:off x="6252000" y="6414773"/>
            <a:ext cx="5500597" cy="360000"/>
          </a:xfrm>
          <a:prstGeom prst="rect">
            <a:avLst/>
          </a:prstGeom>
        </p:spPr>
        <p:txBody>
          <a:bodyPr vert="horz" lIns="91440" tIns="45720" rIns="91440" bIns="45720" rtlCol="0" anchor="b"/>
          <a:lstStyle>
            <a:lvl1pPr algn="r">
              <a:defRPr sz="800">
                <a:solidFill>
                  <a:schemeClr val="tx1"/>
                </a:solidFill>
              </a:defRPr>
            </a:lvl1pPr>
          </a:lstStyle>
          <a:p>
            <a:r>
              <a:rPr lang="en-AU"/>
              <a:t>FOOTER </a:t>
            </a:r>
            <a:fld id="{87C812C2-8080-4AFB-914E-081D3072CDD0}" type="slidenum">
              <a:rPr lang="en-AU" smtClean="0"/>
              <a:pPr/>
              <a:t>‹#›</a:t>
            </a:fld>
            <a:endParaRPr lang="en-AU"/>
          </a:p>
        </p:txBody>
      </p:sp>
    </p:spTree>
    <p:extLst>
      <p:ext uri="{BB962C8B-B14F-4D97-AF65-F5344CB8AC3E}">
        <p14:creationId xmlns:p14="http://schemas.microsoft.com/office/powerpoint/2010/main" val="301227404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Full image">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FEC85A2A-0829-4D47-ACCE-61456A13C6DA}"/>
              </a:ext>
              <a:ext uri="{C183D7F6-B498-43B3-948B-1728B52AA6E4}">
                <adec:decorative xmlns:adec="http://schemas.microsoft.com/office/drawing/2017/decorative" val="1"/>
              </a:ext>
            </a:extLst>
          </p:cNvPr>
          <p:cNvSpPr/>
          <p:nvPr userDrawn="1"/>
        </p:nvSpPr>
        <p:spPr>
          <a:xfrm>
            <a:off x="-600" y="0"/>
            <a:ext cx="121932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3" name="Picture Placeholder 2">
            <a:extLst>
              <a:ext uri="{FF2B5EF4-FFF2-40B4-BE49-F238E27FC236}">
                <a16:creationId xmlns:a16="http://schemas.microsoft.com/office/drawing/2014/main" id="{3C5BA6A7-4AFA-4F91-B559-FD9EB3AD9453}"/>
              </a:ext>
            </a:extLst>
          </p:cNvPr>
          <p:cNvSpPr>
            <a:spLocks noGrp="1"/>
          </p:cNvSpPr>
          <p:nvPr>
            <p:ph type="pic" sz="quarter" idx="11" hasCustomPrompt="1"/>
          </p:nvPr>
        </p:nvSpPr>
        <p:spPr>
          <a:xfrm>
            <a:off x="-600" y="0"/>
            <a:ext cx="12193200" cy="6858000"/>
          </a:xfrm>
        </p:spPr>
        <p:txBody>
          <a:bodyPr anchor="ctr"/>
          <a:lstStyle>
            <a:lvl1pPr marL="0" indent="0" algn="ctr">
              <a:buNone/>
              <a:defRPr>
                <a:solidFill>
                  <a:schemeClr val="accent6"/>
                </a:solidFill>
              </a:defRPr>
            </a:lvl1pPr>
          </a:lstStyle>
          <a:p>
            <a:r>
              <a:rPr lang="en-AU"/>
              <a:t>Add your picture</a:t>
            </a:r>
          </a:p>
        </p:txBody>
      </p:sp>
    </p:spTree>
    <p:extLst>
      <p:ext uri="{BB962C8B-B14F-4D97-AF65-F5344CB8AC3E}">
        <p14:creationId xmlns:p14="http://schemas.microsoft.com/office/powerpoint/2010/main" val="3773288183"/>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Title content image">
    <p:spTree>
      <p:nvGrpSpPr>
        <p:cNvPr id="1" name=""/>
        <p:cNvGrpSpPr/>
        <p:nvPr/>
      </p:nvGrpSpPr>
      <p:grpSpPr>
        <a:xfrm>
          <a:off x="0" y="0"/>
          <a:ext cx="0" cy="0"/>
          <a:chOff x="0" y="0"/>
          <a:chExt cx="0" cy="0"/>
        </a:xfrm>
      </p:grpSpPr>
      <p:sp>
        <p:nvSpPr>
          <p:cNvPr id="9" name="Title Placeholder 1">
            <a:extLst>
              <a:ext uri="{FF2B5EF4-FFF2-40B4-BE49-F238E27FC236}">
                <a16:creationId xmlns:a16="http://schemas.microsoft.com/office/drawing/2014/main" id="{FF4D6A03-F565-4E14-82B9-123E0F4E61E1}"/>
              </a:ext>
            </a:extLst>
          </p:cNvPr>
          <p:cNvSpPr>
            <a:spLocks noGrp="1"/>
          </p:cNvSpPr>
          <p:nvPr>
            <p:ph type="title" hasCustomPrompt="1"/>
          </p:nvPr>
        </p:nvSpPr>
        <p:spPr>
          <a:xfrm>
            <a:off x="448126" y="818166"/>
            <a:ext cx="5491875" cy="930247"/>
          </a:xfrm>
          <a:prstGeom prst="rect">
            <a:avLst/>
          </a:prstGeom>
        </p:spPr>
        <p:txBody>
          <a:bodyPr vert="horz" lIns="91440" tIns="45720" rIns="91440" bIns="45720" rtlCol="0" anchor="ctr">
            <a:noAutofit/>
          </a:bodyPr>
          <a:lstStyle>
            <a:lvl1pPr>
              <a:defRPr>
                <a:solidFill>
                  <a:schemeClr val="tx2"/>
                </a:solidFill>
              </a:defRPr>
            </a:lvl1pPr>
          </a:lstStyle>
          <a:p>
            <a:r>
              <a:rPr lang="en-US"/>
              <a:t>Add your page title</a:t>
            </a:r>
            <a:endParaRPr lang="en-AU"/>
          </a:p>
        </p:txBody>
      </p:sp>
      <p:sp>
        <p:nvSpPr>
          <p:cNvPr id="8" name="Content Placeholder 2">
            <a:extLst>
              <a:ext uri="{FF2B5EF4-FFF2-40B4-BE49-F238E27FC236}">
                <a16:creationId xmlns:a16="http://schemas.microsoft.com/office/drawing/2014/main" id="{BFC33B2B-B611-429F-A581-A09FB9EA80F0}"/>
              </a:ext>
            </a:extLst>
          </p:cNvPr>
          <p:cNvSpPr>
            <a:spLocks noGrp="1"/>
          </p:cNvSpPr>
          <p:nvPr>
            <p:ph idx="1" hasCustomPrompt="1"/>
          </p:nvPr>
        </p:nvSpPr>
        <p:spPr>
          <a:xfrm>
            <a:off x="448125" y="1884067"/>
            <a:ext cx="5491875" cy="4495972"/>
          </a:xfrm>
        </p:spPr>
        <p:txBody>
          <a:bodyPr>
            <a:noAutofit/>
          </a:bodyPr>
          <a:lstStyle>
            <a:lvl1pPr marL="0" marR="0" indent="0" algn="l" defTabSz="914400" rtl="0" eaLnBrk="1" fontAlgn="auto" latinLnBrk="0" hangingPunct="1">
              <a:lnSpc>
                <a:spcPct val="120000"/>
              </a:lnSpc>
              <a:spcBef>
                <a:spcPts val="300"/>
              </a:spcBef>
              <a:spcAft>
                <a:spcPts val="300"/>
              </a:spcAft>
              <a:buClrTx/>
              <a:buSzTx/>
              <a:buFont typeface="Arial" panose="020B0604020202020204" pitchFamily="34" charset="0"/>
              <a:buNone/>
              <a:tabLst/>
              <a:defRPr lang="en-US" sz="1600" kern="1200" dirty="0">
                <a:solidFill>
                  <a:schemeClr val="tx1"/>
                </a:solidFill>
                <a:latin typeface="+mn-lt"/>
                <a:ea typeface="+mn-ea"/>
                <a:cs typeface="+mn-cs"/>
              </a:defRPr>
            </a:lvl1pPr>
            <a:lvl2pPr>
              <a:spcBef>
                <a:spcPts val="800"/>
              </a:spcBef>
              <a:defRPr sz="1600"/>
            </a:lvl2pPr>
            <a:lvl3pPr>
              <a:spcBef>
                <a:spcPts val="800"/>
              </a:spcBef>
              <a:defRPr sz="1600"/>
            </a:lvl3pPr>
          </a:lstStyle>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lang="en-AU"/>
              <a:t>Add your text, picture, smart art or graph</a:t>
            </a:r>
            <a:endParaRPr lang="en-US"/>
          </a:p>
        </p:txBody>
      </p:sp>
      <p:sp>
        <p:nvSpPr>
          <p:cNvPr id="11" name="Picture Placeholder 2">
            <a:extLst>
              <a:ext uri="{FF2B5EF4-FFF2-40B4-BE49-F238E27FC236}">
                <a16:creationId xmlns:a16="http://schemas.microsoft.com/office/drawing/2014/main" id="{4CD02474-A4CA-4AAA-BFA3-0334918010FD}"/>
              </a:ext>
            </a:extLst>
          </p:cNvPr>
          <p:cNvSpPr>
            <a:spLocks noGrp="1"/>
          </p:cNvSpPr>
          <p:nvPr>
            <p:ph type="pic" sz="quarter" idx="11" hasCustomPrompt="1"/>
          </p:nvPr>
        </p:nvSpPr>
        <p:spPr>
          <a:xfrm>
            <a:off x="6252000" y="818166"/>
            <a:ext cx="5491875" cy="5561873"/>
          </a:xfrm>
        </p:spPr>
        <p:txBody>
          <a:bodyPr anchor="ctr"/>
          <a:lstStyle>
            <a:lvl1pPr marL="0" indent="0" algn="ctr">
              <a:buNone/>
              <a:defRPr lang="en-AU" sz="1600" kern="1200" dirty="0">
                <a:solidFill>
                  <a:schemeClr val="tx1"/>
                </a:solidFill>
                <a:latin typeface="+mn-lt"/>
                <a:ea typeface="+mn-ea"/>
                <a:cs typeface="+mn-cs"/>
              </a:defRPr>
            </a:lvl1pPr>
          </a:lstStyle>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lang="en-AU"/>
              <a:t>Add your picture</a:t>
            </a:r>
          </a:p>
        </p:txBody>
      </p:sp>
      <p:sp>
        <p:nvSpPr>
          <p:cNvPr id="7" name="Slide Number Placeholder 5">
            <a:extLst>
              <a:ext uri="{FF2B5EF4-FFF2-40B4-BE49-F238E27FC236}">
                <a16:creationId xmlns:a16="http://schemas.microsoft.com/office/drawing/2014/main" id="{7D98184C-71A4-4DB9-9592-C350E920CC25}"/>
              </a:ext>
            </a:extLst>
          </p:cNvPr>
          <p:cNvSpPr>
            <a:spLocks noGrp="1"/>
          </p:cNvSpPr>
          <p:nvPr>
            <p:ph type="sldNum" sz="quarter" idx="4"/>
          </p:nvPr>
        </p:nvSpPr>
        <p:spPr>
          <a:xfrm>
            <a:off x="6252000" y="6408000"/>
            <a:ext cx="5500597" cy="360000"/>
          </a:xfrm>
          <a:prstGeom prst="rect">
            <a:avLst/>
          </a:prstGeom>
        </p:spPr>
        <p:txBody>
          <a:bodyPr vert="horz" lIns="91440" tIns="45720" rIns="91440" bIns="45720" rtlCol="0" anchor="b"/>
          <a:lstStyle>
            <a:lvl1pPr algn="r">
              <a:defRPr sz="800">
                <a:solidFill>
                  <a:schemeClr val="tx1"/>
                </a:solidFill>
              </a:defRPr>
            </a:lvl1pPr>
          </a:lstStyle>
          <a:p>
            <a:r>
              <a:rPr lang="en-AU"/>
              <a:t>FOOTER </a:t>
            </a:r>
            <a:fld id="{87C812C2-8080-4AFB-914E-081D3072CDD0}" type="slidenum">
              <a:rPr lang="en-AU" smtClean="0"/>
              <a:pPr/>
              <a:t>‹#›</a:t>
            </a:fld>
            <a:endParaRPr lang="en-AU"/>
          </a:p>
        </p:txBody>
      </p:sp>
    </p:spTree>
    <p:extLst>
      <p:ext uri="{BB962C8B-B14F-4D97-AF65-F5344CB8AC3E}">
        <p14:creationId xmlns:p14="http://schemas.microsoft.com/office/powerpoint/2010/main" val="2046508969"/>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Title content two column">
    <p:spTree>
      <p:nvGrpSpPr>
        <p:cNvPr id="1" name=""/>
        <p:cNvGrpSpPr/>
        <p:nvPr/>
      </p:nvGrpSpPr>
      <p:grpSpPr>
        <a:xfrm>
          <a:off x="0" y="0"/>
          <a:ext cx="0" cy="0"/>
          <a:chOff x="0" y="0"/>
          <a:chExt cx="0" cy="0"/>
        </a:xfrm>
      </p:grpSpPr>
      <p:sp>
        <p:nvSpPr>
          <p:cNvPr id="9" name="Title Placeholder 1">
            <a:extLst>
              <a:ext uri="{FF2B5EF4-FFF2-40B4-BE49-F238E27FC236}">
                <a16:creationId xmlns:a16="http://schemas.microsoft.com/office/drawing/2014/main" id="{421C9AEE-1DE6-4F0E-9752-349B7ACFF2A3}"/>
              </a:ext>
            </a:extLst>
          </p:cNvPr>
          <p:cNvSpPr>
            <a:spLocks noGrp="1"/>
          </p:cNvSpPr>
          <p:nvPr>
            <p:ph type="title" hasCustomPrompt="1"/>
          </p:nvPr>
        </p:nvSpPr>
        <p:spPr>
          <a:xfrm>
            <a:off x="448125" y="818166"/>
            <a:ext cx="11295749" cy="930247"/>
          </a:xfrm>
          <a:prstGeom prst="rect">
            <a:avLst/>
          </a:prstGeom>
        </p:spPr>
        <p:txBody>
          <a:bodyPr vert="horz" lIns="91440" tIns="45720" rIns="91440" bIns="45720" rtlCol="0" anchor="ctr">
            <a:noAutofit/>
          </a:bodyPr>
          <a:lstStyle>
            <a:lvl1pPr>
              <a:defRPr>
                <a:solidFill>
                  <a:schemeClr val="tx2"/>
                </a:solidFill>
              </a:defRPr>
            </a:lvl1pPr>
          </a:lstStyle>
          <a:p>
            <a:r>
              <a:rPr lang="en-US"/>
              <a:t>Add your page title</a:t>
            </a:r>
            <a:endParaRPr lang="en-AU"/>
          </a:p>
        </p:txBody>
      </p:sp>
      <p:sp>
        <p:nvSpPr>
          <p:cNvPr id="8" name="Content Placeholder 2">
            <a:extLst>
              <a:ext uri="{FF2B5EF4-FFF2-40B4-BE49-F238E27FC236}">
                <a16:creationId xmlns:a16="http://schemas.microsoft.com/office/drawing/2014/main" id="{2F7E76CA-28F1-4788-8E40-A69773E1FD22}"/>
              </a:ext>
            </a:extLst>
          </p:cNvPr>
          <p:cNvSpPr>
            <a:spLocks noGrp="1"/>
          </p:cNvSpPr>
          <p:nvPr>
            <p:ph idx="1" hasCustomPrompt="1"/>
          </p:nvPr>
        </p:nvSpPr>
        <p:spPr>
          <a:xfrm>
            <a:off x="448125" y="1884067"/>
            <a:ext cx="5491875" cy="4495972"/>
          </a:xfrm>
        </p:spPr>
        <p:txBody>
          <a:bodyPr>
            <a:noAutofit/>
          </a:bodyPr>
          <a:lstStyle>
            <a:lvl1pPr marL="0" marR="0" indent="0" algn="l" defTabSz="914400" rtl="0" eaLnBrk="1" fontAlgn="auto" latinLnBrk="0" hangingPunct="1">
              <a:lnSpc>
                <a:spcPct val="120000"/>
              </a:lnSpc>
              <a:spcBef>
                <a:spcPts val="300"/>
              </a:spcBef>
              <a:spcAft>
                <a:spcPts val="300"/>
              </a:spcAft>
              <a:buClrTx/>
              <a:buSzTx/>
              <a:buFont typeface="Arial" panose="020B0604020202020204" pitchFamily="34" charset="0"/>
              <a:buNone/>
              <a:tabLst/>
              <a:defRPr lang="en-US" sz="1600" kern="1200" dirty="0">
                <a:solidFill>
                  <a:schemeClr val="tx1"/>
                </a:solidFill>
                <a:latin typeface="+mn-lt"/>
                <a:ea typeface="+mn-ea"/>
                <a:cs typeface="+mn-cs"/>
              </a:defRPr>
            </a:lvl1pPr>
            <a:lvl2pPr>
              <a:spcBef>
                <a:spcPts val="800"/>
              </a:spcBef>
              <a:defRPr sz="1600"/>
            </a:lvl2pPr>
            <a:lvl3pPr>
              <a:spcBef>
                <a:spcPts val="800"/>
              </a:spcBef>
              <a:defRPr sz="1600"/>
            </a:lvl3pPr>
          </a:lstStyle>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lang="en-US"/>
              <a:t>Add your text, picture, smart art or graph</a:t>
            </a:r>
          </a:p>
        </p:txBody>
      </p:sp>
      <p:sp>
        <p:nvSpPr>
          <p:cNvPr id="10" name="Content Placeholder 2">
            <a:extLst>
              <a:ext uri="{FF2B5EF4-FFF2-40B4-BE49-F238E27FC236}">
                <a16:creationId xmlns:a16="http://schemas.microsoft.com/office/drawing/2014/main" id="{0F2D7ABF-14CF-43AD-936E-EFC38AC9A598}"/>
              </a:ext>
            </a:extLst>
          </p:cNvPr>
          <p:cNvSpPr>
            <a:spLocks noGrp="1"/>
          </p:cNvSpPr>
          <p:nvPr>
            <p:ph idx="10" hasCustomPrompt="1"/>
          </p:nvPr>
        </p:nvSpPr>
        <p:spPr>
          <a:xfrm>
            <a:off x="6252000" y="1884067"/>
            <a:ext cx="5491875" cy="4495972"/>
          </a:xfrm>
        </p:spPr>
        <p:txBody>
          <a:bodyPr>
            <a:noAutofit/>
          </a:bodyPr>
          <a:lstStyle>
            <a:lvl1pPr marL="0" marR="0" indent="0" algn="l" defTabSz="914400" rtl="0" eaLnBrk="1" fontAlgn="auto" latinLnBrk="0" hangingPunct="1">
              <a:lnSpc>
                <a:spcPct val="120000"/>
              </a:lnSpc>
              <a:spcBef>
                <a:spcPts val="300"/>
              </a:spcBef>
              <a:spcAft>
                <a:spcPts val="300"/>
              </a:spcAft>
              <a:buClrTx/>
              <a:buSzTx/>
              <a:buFont typeface="Arial" panose="020B0604020202020204" pitchFamily="34" charset="0"/>
              <a:buNone/>
              <a:tabLst/>
              <a:defRPr lang="en-US" sz="1600" kern="1200" dirty="0">
                <a:solidFill>
                  <a:schemeClr val="tx1"/>
                </a:solidFill>
                <a:latin typeface="+mn-lt"/>
                <a:ea typeface="+mn-ea"/>
                <a:cs typeface="+mn-cs"/>
              </a:defRPr>
            </a:lvl1pPr>
            <a:lvl2pPr>
              <a:spcBef>
                <a:spcPts val="800"/>
              </a:spcBef>
              <a:defRPr sz="1600"/>
            </a:lvl2pPr>
            <a:lvl3pPr>
              <a:spcBef>
                <a:spcPts val="800"/>
              </a:spcBef>
              <a:defRPr sz="1600"/>
            </a:lvl3pPr>
          </a:lstStyle>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lang="en-US"/>
              <a:t>Add your text, picture, smart art or graph</a:t>
            </a:r>
          </a:p>
        </p:txBody>
      </p:sp>
      <p:sp>
        <p:nvSpPr>
          <p:cNvPr id="7" name="Slide Number Placeholder 5">
            <a:extLst>
              <a:ext uri="{FF2B5EF4-FFF2-40B4-BE49-F238E27FC236}">
                <a16:creationId xmlns:a16="http://schemas.microsoft.com/office/drawing/2014/main" id="{1E1E7554-6596-4BBD-8F60-FA4BA8D8BCC8}"/>
              </a:ext>
            </a:extLst>
          </p:cNvPr>
          <p:cNvSpPr>
            <a:spLocks noGrp="1"/>
          </p:cNvSpPr>
          <p:nvPr>
            <p:ph type="sldNum" sz="quarter" idx="4"/>
          </p:nvPr>
        </p:nvSpPr>
        <p:spPr>
          <a:xfrm>
            <a:off x="6252000" y="6408000"/>
            <a:ext cx="5500597" cy="360000"/>
          </a:xfrm>
          <a:prstGeom prst="rect">
            <a:avLst/>
          </a:prstGeom>
        </p:spPr>
        <p:txBody>
          <a:bodyPr vert="horz" lIns="91440" tIns="45720" rIns="91440" bIns="45720" rtlCol="0" anchor="b"/>
          <a:lstStyle>
            <a:lvl1pPr algn="r">
              <a:defRPr sz="800">
                <a:solidFill>
                  <a:schemeClr val="tx1"/>
                </a:solidFill>
              </a:defRPr>
            </a:lvl1pPr>
          </a:lstStyle>
          <a:p>
            <a:r>
              <a:rPr lang="en-AU"/>
              <a:t>FOOTER </a:t>
            </a:r>
            <a:fld id="{87C812C2-8080-4AFB-914E-081D3072CDD0}" type="slidenum">
              <a:rPr lang="en-AU" smtClean="0"/>
              <a:pPr/>
              <a:t>‹#›</a:t>
            </a:fld>
            <a:endParaRPr lang="en-AU"/>
          </a:p>
        </p:txBody>
      </p:sp>
    </p:spTree>
    <p:extLst>
      <p:ext uri="{BB962C8B-B14F-4D97-AF65-F5344CB8AC3E}">
        <p14:creationId xmlns:p14="http://schemas.microsoft.com/office/powerpoint/2010/main" val="3109610537"/>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Title content three column">
    <p:spTree>
      <p:nvGrpSpPr>
        <p:cNvPr id="1" name=""/>
        <p:cNvGrpSpPr/>
        <p:nvPr/>
      </p:nvGrpSpPr>
      <p:grpSpPr>
        <a:xfrm>
          <a:off x="0" y="0"/>
          <a:ext cx="0" cy="0"/>
          <a:chOff x="0" y="0"/>
          <a:chExt cx="0" cy="0"/>
        </a:xfrm>
      </p:grpSpPr>
      <p:sp>
        <p:nvSpPr>
          <p:cNvPr id="9" name="Title Placeholder 1">
            <a:extLst>
              <a:ext uri="{FF2B5EF4-FFF2-40B4-BE49-F238E27FC236}">
                <a16:creationId xmlns:a16="http://schemas.microsoft.com/office/drawing/2014/main" id="{421C9AEE-1DE6-4F0E-9752-349B7ACFF2A3}"/>
              </a:ext>
            </a:extLst>
          </p:cNvPr>
          <p:cNvSpPr>
            <a:spLocks noGrp="1"/>
          </p:cNvSpPr>
          <p:nvPr>
            <p:ph type="title" hasCustomPrompt="1"/>
          </p:nvPr>
        </p:nvSpPr>
        <p:spPr>
          <a:xfrm>
            <a:off x="448125" y="818166"/>
            <a:ext cx="11295749" cy="930247"/>
          </a:xfrm>
          <a:prstGeom prst="rect">
            <a:avLst/>
          </a:prstGeom>
        </p:spPr>
        <p:txBody>
          <a:bodyPr vert="horz" lIns="91440" tIns="45720" rIns="91440" bIns="45720" rtlCol="0" anchor="ctr">
            <a:noAutofit/>
          </a:bodyPr>
          <a:lstStyle>
            <a:lvl1pPr>
              <a:defRPr>
                <a:solidFill>
                  <a:schemeClr val="tx2"/>
                </a:solidFill>
              </a:defRPr>
            </a:lvl1pPr>
          </a:lstStyle>
          <a:p>
            <a:r>
              <a:rPr lang="en-US"/>
              <a:t>Add your page title</a:t>
            </a:r>
            <a:endParaRPr lang="en-AU"/>
          </a:p>
        </p:txBody>
      </p:sp>
      <p:sp>
        <p:nvSpPr>
          <p:cNvPr id="8" name="Content Placeholder 2">
            <a:extLst>
              <a:ext uri="{FF2B5EF4-FFF2-40B4-BE49-F238E27FC236}">
                <a16:creationId xmlns:a16="http://schemas.microsoft.com/office/drawing/2014/main" id="{2F7E76CA-28F1-4788-8E40-A69773E1FD22}"/>
              </a:ext>
            </a:extLst>
          </p:cNvPr>
          <p:cNvSpPr>
            <a:spLocks noGrp="1"/>
          </p:cNvSpPr>
          <p:nvPr>
            <p:ph idx="1" hasCustomPrompt="1"/>
          </p:nvPr>
        </p:nvSpPr>
        <p:spPr>
          <a:xfrm>
            <a:off x="448125" y="1884067"/>
            <a:ext cx="3556800" cy="4495972"/>
          </a:xfrm>
        </p:spPr>
        <p:txBody>
          <a:bodyPr>
            <a:noAutofit/>
          </a:bodyPr>
          <a:lstStyle>
            <a:lvl1pPr marL="0" marR="0" indent="0" algn="l" defTabSz="914400" rtl="0" eaLnBrk="1" fontAlgn="auto" latinLnBrk="0" hangingPunct="1">
              <a:lnSpc>
                <a:spcPct val="120000"/>
              </a:lnSpc>
              <a:spcBef>
                <a:spcPts val="300"/>
              </a:spcBef>
              <a:spcAft>
                <a:spcPts val="300"/>
              </a:spcAft>
              <a:buClrTx/>
              <a:buSzTx/>
              <a:buFont typeface="Arial" panose="020B0604020202020204" pitchFamily="34" charset="0"/>
              <a:buNone/>
              <a:tabLst/>
              <a:defRPr lang="en-US" sz="1600" kern="1200" dirty="0">
                <a:solidFill>
                  <a:schemeClr val="tx1"/>
                </a:solidFill>
                <a:latin typeface="+mn-lt"/>
                <a:ea typeface="+mn-ea"/>
                <a:cs typeface="+mn-cs"/>
              </a:defRPr>
            </a:lvl1pPr>
            <a:lvl2pPr>
              <a:spcBef>
                <a:spcPts val="800"/>
              </a:spcBef>
              <a:defRPr sz="1600"/>
            </a:lvl2pPr>
            <a:lvl3pPr>
              <a:spcBef>
                <a:spcPts val="800"/>
              </a:spcBef>
              <a:defRPr sz="1600"/>
            </a:lvl3pPr>
          </a:lstStyle>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lang="en-US"/>
              <a:t>Add your text, picture, smart art or graph</a:t>
            </a:r>
          </a:p>
        </p:txBody>
      </p:sp>
      <p:sp>
        <p:nvSpPr>
          <p:cNvPr id="10" name="Content Placeholder 2">
            <a:extLst>
              <a:ext uri="{FF2B5EF4-FFF2-40B4-BE49-F238E27FC236}">
                <a16:creationId xmlns:a16="http://schemas.microsoft.com/office/drawing/2014/main" id="{0F2D7ABF-14CF-43AD-936E-EFC38AC9A598}"/>
              </a:ext>
            </a:extLst>
          </p:cNvPr>
          <p:cNvSpPr>
            <a:spLocks noGrp="1"/>
          </p:cNvSpPr>
          <p:nvPr>
            <p:ph idx="10" hasCustomPrompt="1"/>
          </p:nvPr>
        </p:nvSpPr>
        <p:spPr>
          <a:xfrm>
            <a:off x="4317599" y="1884067"/>
            <a:ext cx="3556800" cy="4495972"/>
          </a:xfrm>
        </p:spPr>
        <p:txBody>
          <a:bodyPr>
            <a:noAutofit/>
          </a:bodyPr>
          <a:lstStyle>
            <a:lvl1pPr marL="0" marR="0" indent="0" algn="l" defTabSz="914400" rtl="0" eaLnBrk="1" fontAlgn="auto" latinLnBrk="0" hangingPunct="1">
              <a:lnSpc>
                <a:spcPct val="120000"/>
              </a:lnSpc>
              <a:spcBef>
                <a:spcPts val="300"/>
              </a:spcBef>
              <a:spcAft>
                <a:spcPts val="300"/>
              </a:spcAft>
              <a:buClrTx/>
              <a:buSzTx/>
              <a:buFont typeface="Arial" panose="020B0604020202020204" pitchFamily="34" charset="0"/>
              <a:buNone/>
              <a:tabLst/>
              <a:defRPr lang="en-US" sz="1600" kern="1200" dirty="0">
                <a:solidFill>
                  <a:schemeClr val="tx1"/>
                </a:solidFill>
                <a:latin typeface="+mn-lt"/>
                <a:ea typeface="+mn-ea"/>
                <a:cs typeface="+mn-cs"/>
              </a:defRPr>
            </a:lvl1pPr>
            <a:lvl2pPr>
              <a:spcBef>
                <a:spcPts val="800"/>
              </a:spcBef>
              <a:defRPr sz="1600"/>
            </a:lvl2pPr>
            <a:lvl3pPr>
              <a:spcBef>
                <a:spcPts val="800"/>
              </a:spcBef>
              <a:defRPr sz="1600"/>
            </a:lvl3pPr>
          </a:lstStyle>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lang="en-US"/>
              <a:t>Add your text, picture, smart art or graph</a:t>
            </a:r>
          </a:p>
        </p:txBody>
      </p:sp>
      <p:sp>
        <p:nvSpPr>
          <p:cNvPr id="7" name="Content Placeholder 2">
            <a:extLst>
              <a:ext uri="{FF2B5EF4-FFF2-40B4-BE49-F238E27FC236}">
                <a16:creationId xmlns:a16="http://schemas.microsoft.com/office/drawing/2014/main" id="{0CAE6A64-7E31-471A-8131-E9183FCC3990}"/>
              </a:ext>
            </a:extLst>
          </p:cNvPr>
          <p:cNvSpPr>
            <a:spLocks noGrp="1"/>
          </p:cNvSpPr>
          <p:nvPr>
            <p:ph idx="11" hasCustomPrompt="1"/>
          </p:nvPr>
        </p:nvSpPr>
        <p:spPr>
          <a:xfrm>
            <a:off x="8187074" y="1882800"/>
            <a:ext cx="3556800" cy="4495972"/>
          </a:xfrm>
        </p:spPr>
        <p:txBody>
          <a:bodyPr>
            <a:noAutofit/>
          </a:bodyPr>
          <a:lstStyle>
            <a:lvl1pPr marL="0" marR="0" indent="0" algn="l" defTabSz="914400" rtl="0" eaLnBrk="1" fontAlgn="auto" latinLnBrk="0" hangingPunct="1">
              <a:lnSpc>
                <a:spcPct val="120000"/>
              </a:lnSpc>
              <a:spcBef>
                <a:spcPts val="300"/>
              </a:spcBef>
              <a:spcAft>
                <a:spcPts val="300"/>
              </a:spcAft>
              <a:buClrTx/>
              <a:buSzTx/>
              <a:buFont typeface="Arial" panose="020B0604020202020204" pitchFamily="34" charset="0"/>
              <a:buNone/>
              <a:tabLst/>
              <a:defRPr lang="en-US" sz="1600" kern="1200" dirty="0">
                <a:solidFill>
                  <a:schemeClr val="tx1"/>
                </a:solidFill>
                <a:latin typeface="+mn-lt"/>
                <a:ea typeface="+mn-ea"/>
                <a:cs typeface="+mn-cs"/>
              </a:defRPr>
            </a:lvl1pPr>
            <a:lvl2pPr>
              <a:spcBef>
                <a:spcPts val="800"/>
              </a:spcBef>
              <a:defRPr sz="1600"/>
            </a:lvl2pPr>
            <a:lvl3pPr>
              <a:spcBef>
                <a:spcPts val="800"/>
              </a:spcBef>
              <a:defRPr sz="1600"/>
            </a:lvl3pPr>
          </a:lstStyle>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lang="en-US"/>
              <a:t>Add your text, picture, smart art or graph</a:t>
            </a:r>
          </a:p>
        </p:txBody>
      </p:sp>
      <p:sp>
        <p:nvSpPr>
          <p:cNvPr id="11" name="Slide Number Placeholder 5">
            <a:extLst>
              <a:ext uri="{FF2B5EF4-FFF2-40B4-BE49-F238E27FC236}">
                <a16:creationId xmlns:a16="http://schemas.microsoft.com/office/drawing/2014/main" id="{3EA12EE8-3D05-4ADD-A04D-0D4A57AD2135}"/>
              </a:ext>
            </a:extLst>
          </p:cNvPr>
          <p:cNvSpPr>
            <a:spLocks noGrp="1"/>
          </p:cNvSpPr>
          <p:nvPr>
            <p:ph type="sldNum" sz="quarter" idx="4"/>
          </p:nvPr>
        </p:nvSpPr>
        <p:spPr>
          <a:xfrm>
            <a:off x="6252000" y="6408000"/>
            <a:ext cx="5500597" cy="360000"/>
          </a:xfrm>
          <a:prstGeom prst="rect">
            <a:avLst/>
          </a:prstGeom>
        </p:spPr>
        <p:txBody>
          <a:bodyPr vert="horz" lIns="91440" tIns="45720" rIns="91440" bIns="45720" rtlCol="0" anchor="b"/>
          <a:lstStyle>
            <a:lvl1pPr algn="r">
              <a:defRPr sz="800">
                <a:solidFill>
                  <a:schemeClr val="tx1"/>
                </a:solidFill>
              </a:defRPr>
            </a:lvl1pPr>
          </a:lstStyle>
          <a:p>
            <a:r>
              <a:rPr lang="en-AU"/>
              <a:t>FOOTER </a:t>
            </a:r>
            <a:fld id="{87C812C2-8080-4AFB-914E-081D3072CDD0}" type="slidenum">
              <a:rPr lang="en-AU" smtClean="0"/>
              <a:pPr/>
              <a:t>‹#›</a:t>
            </a:fld>
            <a:endParaRPr lang="en-AU"/>
          </a:p>
        </p:txBody>
      </p:sp>
    </p:spTree>
    <p:extLst>
      <p:ext uri="{BB962C8B-B14F-4D97-AF65-F5344CB8AC3E}">
        <p14:creationId xmlns:p14="http://schemas.microsoft.com/office/powerpoint/2010/main" val="3573973789"/>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Title content two column left">
    <p:spTree>
      <p:nvGrpSpPr>
        <p:cNvPr id="1" name=""/>
        <p:cNvGrpSpPr/>
        <p:nvPr/>
      </p:nvGrpSpPr>
      <p:grpSpPr>
        <a:xfrm>
          <a:off x="0" y="0"/>
          <a:ext cx="0" cy="0"/>
          <a:chOff x="0" y="0"/>
          <a:chExt cx="0" cy="0"/>
        </a:xfrm>
      </p:grpSpPr>
      <p:sp>
        <p:nvSpPr>
          <p:cNvPr id="9" name="Title Placeholder 1">
            <a:extLst>
              <a:ext uri="{FF2B5EF4-FFF2-40B4-BE49-F238E27FC236}">
                <a16:creationId xmlns:a16="http://schemas.microsoft.com/office/drawing/2014/main" id="{421C9AEE-1DE6-4F0E-9752-349B7ACFF2A3}"/>
              </a:ext>
            </a:extLst>
          </p:cNvPr>
          <p:cNvSpPr>
            <a:spLocks noGrp="1"/>
          </p:cNvSpPr>
          <p:nvPr>
            <p:ph type="title" hasCustomPrompt="1"/>
          </p:nvPr>
        </p:nvSpPr>
        <p:spPr>
          <a:xfrm>
            <a:off x="448125" y="818166"/>
            <a:ext cx="11295749" cy="930247"/>
          </a:xfrm>
          <a:prstGeom prst="rect">
            <a:avLst/>
          </a:prstGeom>
        </p:spPr>
        <p:txBody>
          <a:bodyPr vert="horz" lIns="91440" tIns="45720" rIns="91440" bIns="45720" rtlCol="0" anchor="ctr">
            <a:noAutofit/>
          </a:bodyPr>
          <a:lstStyle>
            <a:lvl1pPr>
              <a:defRPr>
                <a:solidFill>
                  <a:schemeClr val="tx2"/>
                </a:solidFill>
              </a:defRPr>
            </a:lvl1pPr>
          </a:lstStyle>
          <a:p>
            <a:r>
              <a:rPr lang="en-US"/>
              <a:t>Add your page title</a:t>
            </a:r>
            <a:endParaRPr lang="en-AU"/>
          </a:p>
        </p:txBody>
      </p:sp>
      <p:sp>
        <p:nvSpPr>
          <p:cNvPr id="8" name="Content Placeholder 2">
            <a:extLst>
              <a:ext uri="{FF2B5EF4-FFF2-40B4-BE49-F238E27FC236}">
                <a16:creationId xmlns:a16="http://schemas.microsoft.com/office/drawing/2014/main" id="{2F7E76CA-28F1-4788-8E40-A69773E1FD22}"/>
              </a:ext>
            </a:extLst>
          </p:cNvPr>
          <p:cNvSpPr>
            <a:spLocks noGrp="1"/>
          </p:cNvSpPr>
          <p:nvPr>
            <p:ph idx="1" hasCustomPrompt="1"/>
          </p:nvPr>
        </p:nvSpPr>
        <p:spPr>
          <a:xfrm>
            <a:off x="448125" y="1884067"/>
            <a:ext cx="3556800" cy="4495972"/>
          </a:xfrm>
        </p:spPr>
        <p:txBody>
          <a:bodyPr>
            <a:noAutofit/>
          </a:bodyPr>
          <a:lstStyle>
            <a:lvl1pPr marL="0" marR="0" indent="0" algn="l" defTabSz="914400" rtl="0" eaLnBrk="1" fontAlgn="auto" latinLnBrk="0" hangingPunct="1">
              <a:lnSpc>
                <a:spcPct val="120000"/>
              </a:lnSpc>
              <a:spcBef>
                <a:spcPts val="300"/>
              </a:spcBef>
              <a:spcAft>
                <a:spcPts val="300"/>
              </a:spcAft>
              <a:buClrTx/>
              <a:buSzTx/>
              <a:buFont typeface="Arial" panose="020B0604020202020204" pitchFamily="34" charset="0"/>
              <a:buNone/>
              <a:tabLst/>
              <a:defRPr lang="en-US" sz="1600" kern="1200" dirty="0">
                <a:solidFill>
                  <a:schemeClr val="tx1"/>
                </a:solidFill>
                <a:latin typeface="+mn-lt"/>
                <a:ea typeface="+mn-ea"/>
                <a:cs typeface="+mn-cs"/>
              </a:defRPr>
            </a:lvl1pPr>
            <a:lvl2pPr>
              <a:spcBef>
                <a:spcPts val="800"/>
              </a:spcBef>
              <a:defRPr sz="1600"/>
            </a:lvl2pPr>
            <a:lvl3pPr>
              <a:spcBef>
                <a:spcPts val="800"/>
              </a:spcBef>
              <a:defRPr sz="1600"/>
            </a:lvl3pPr>
          </a:lstStyle>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lang="en-US"/>
              <a:t>Add your text, picture, smart art or graph</a:t>
            </a:r>
          </a:p>
        </p:txBody>
      </p:sp>
      <p:sp>
        <p:nvSpPr>
          <p:cNvPr id="10" name="Content Placeholder 2">
            <a:extLst>
              <a:ext uri="{FF2B5EF4-FFF2-40B4-BE49-F238E27FC236}">
                <a16:creationId xmlns:a16="http://schemas.microsoft.com/office/drawing/2014/main" id="{0F2D7ABF-14CF-43AD-936E-EFC38AC9A598}"/>
              </a:ext>
            </a:extLst>
          </p:cNvPr>
          <p:cNvSpPr>
            <a:spLocks noGrp="1"/>
          </p:cNvSpPr>
          <p:nvPr>
            <p:ph idx="10" hasCustomPrompt="1"/>
          </p:nvPr>
        </p:nvSpPr>
        <p:spPr>
          <a:xfrm>
            <a:off x="4317598" y="1884067"/>
            <a:ext cx="7423200" cy="4495972"/>
          </a:xfrm>
        </p:spPr>
        <p:txBody>
          <a:bodyPr>
            <a:noAutofit/>
          </a:bodyPr>
          <a:lstStyle>
            <a:lvl1pPr marL="0" marR="0" indent="0" algn="l" defTabSz="914400" rtl="0" eaLnBrk="1" fontAlgn="auto" latinLnBrk="0" hangingPunct="1">
              <a:lnSpc>
                <a:spcPct val="120000"/>
              </a:lnSpc>
              <a:spcBef>
                <a:spcPts val="300"/>
              </a:spcBef>
              <a:spcAft>
                <a:spcPts val="300"/>
              </a:spcAft>
              <a:buClrTx/>
              <a:buSzTx/>
              <a:buFont typeface="Arial" panose="020B0604020202020204" pitchFamily="34" charset="0"/>
              <a:buNone/>
              <a:tabLst/>
              <a:defRPr lang="en-US" sz="1600" kern="1200" dirty="0">
                <a:solidFill>
                  <a:schemeClr val="tx1"/>
                </a:solidFill>
                <a:latin typeface="+mn-lt"/>
                <a:ea typeface="+mn-ea"/>
                <a:cs typeface="+mn-cs"/>
              </a:defRPr>
            </a:lvl1pPr>
            <a:lvl2pPr>
              <a:spcBef>
                <a:spcPts val="800"/>
              </a:spcBef>
              <a:defRPr sz="1600"/>
            </a:lvl2pPr>
            <a:lvl3pPr>
              <a:spcBef>
                <a:spcPts val="800"/>
              </a:spcBef>
              <a:defRPr sz="1600"/>
            </a:lvl3pPr>
          </a:lstStyle>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lang="en-US"/>
              <a:t>Add your text, picture, smart art or graph</a:t>
            </a:r>
          </a:p>
        </p:txBody>
      </p:sp>
      <p:sp>
        <p:nvSpPr>
          <p:cNvPr id="7" name="Slide Number Placeholder 5">
            <a:extLst>
              <a:ext uri="{FF2B5EF4-FFF2-40B4-BE49-F238E27FC236}">
                <a16:creationId xmlns:a16="http://schemas.microsoft.com/office/drawing/2014/main" id="{7AE0F37E-C2B8-4827-B4AD-E189C6F212D4}"/>
              </a:ext>
            </a:extLst>
          </p:cNvPr>
          <p:cNvSpPr>
            <a:spLocks noGrp="1"/>
          </p:cNvSpPr>
          <p:nvPr>
            <p:ph type="sldNum" sz="quarter" idx="4"/>
          </p:nvPr>
        </p:nvSpPr>
        <p:spPr>
          <a:xfrm>
            <a:off x="6252000" y="6408000"/>
            <a:ext cx="5500597" cy="360000"/>
          </a:xfrm>
          <a:prstGeom prst="rect">
            <a:avLst/>
          </a:prstGeom>
        </p:spPr>
        <p:txBody>
          <a:bodyPr vert="horz" lIns="91440" tIns="45720" rIns="91440" bIns="45720" rtlCol="0" anchor="b"/>
          <a:lstStyle>
            <a:lvl1pPr algn="r">
              <a:defRPr sz="800">
                <a:solidFill>
                  <a:schemeClr val="tx1"/>
                </a:solidFill>
              </a:defRPr>
            </a:lvl1pPr>
          </a:lstStyle>
          <a:p>
            <a:r>
              <a:rPr lang="en-AU"/>
              <a:t>FOOTER </a:t>
            </a:r>
            <a:fld id="{87C812C2-8080-4AFB-914E-081D3072CDD0}" type="slidenum">
              <a:rPr lang="en-AU" smtClean="0"/>
              <a:pPr/>
              <a:t>‹#›</a:t>
            </a:fld>
            <a:endParaRPr lang="en-AU"/>
          </a:p>
        </p:txBody>
      </p:sp>
    </p:spTree>
    <p:extLst>
      <p:ext uri="{BB962C8B-B14F-4D97-AF65-F5344CB8AC3E}">
        <p14:creationId xmlns:p14="http://schemas.microsoft.com/office/powerpoint/2010/main" val="2851255933"/>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Title content two column right">
    <p:spTree>
      <p:nvGrpSpPr>
        <p:cNvPr id="1" name=""/>
        <p:cNvGrpSpPr/>
        <p:nvPr/>
      </p:nvGrpSpPr>
      <p:grpSpPr>
        <a:xfrm>
          <a:off x="0" y="0"/>
          <a:ext cx="0" cy="0"/>
          <a:chOff x="0" y="0"/>
          <a:chExt cx="0" cy="0"/>
        </a:xfrm>
      </p:grpSpPr>
      <p:sp>
        <p:nvSpPr>
          <p:cNvPr id="9" name="Title Placeholder 1">
            <a:extLst>
              <a:ext uri="{FF2B5EF4-FFF2-40B4-BE49-F238E27FC236}">
                <a16:creationId xmlns:a16="http://schemas.microsoft.com/office/drawing/2014/main" id="{421C9AEE-1DE6-4F0E-9752-349B7ACFF2A3}"/>
              </a:ext>
            </a:extLst>
          </p:cNvPr>
          <p:cNvSpPr>
            <a:spLocks noGrp="1"/>
          </p:cNvSpPr>
          <p:nvPr>
            <p:ph type="title" hasCustomPrompt="1"/>
          </p:nvPr>
        </p:nvSpPr>
        <p:spPr>
          <a:xfrm>
            <a:off x="448125" y="818166"/>
            <a:ext cx="11295749" cy="930247"/>
          </a:xfrm>
          <a:prstGeom prst="rect">
            <a:avLst/>
          </a:prstGeom>
        </p:spPr>
        <p:txBody>
          <a:bodyPr vert="horz" lIns="91440" tIns="45720" rIns="91440" bIns="45720" rtlCol="0" anchor="ctr">
            <a:noAutofit/>
          </a:bodyPr>
          <a:lstStyle>
            <a:lvl1pPr>
              <a:defRPr>
                <a:solidFill>
                  <a:schemeClr val="tx2"/>
                </a:solidFill>
              </a:defRPr>
            </a:lvl1pPr>
          </a:lstStyle>
          <a:p>
            <a:r>
              <a:rPr lang="en-US"/>
              <a:t>Add your page title</a:t>
            </a:r>
            <a:endParaRPr lang="en-AU"/>
          </a:p>
        </p:txBody>
      </p:sp>
      <p:sp>
        <p:nvSpPr>
          <p:cNvPr id="8" name="Content Placeholder 2">
            <a:extLst>
              <a:ext uri="{FF2B5EF4-FFF2-40B4-BE49-F238E27FC236}">
                <a16:creationId xmlns:a16="http://schemas.microsoft.com/office/drawing/2014/main" id="{2F7E76CA-28F1-4788-8E40-A69773E1FD22}"/>
              </a:ext>
            </a:extLst>
          </p:cNvPr>
          <p:cNvSpPr>
            <a:spLocks noGrp="1"/>
          </p:cNvSpPr>
          <p:nvPr>
            <p:ph idx="1" hasCustomPrompt="1"/>
          </p:nvPr>
        </p:nvSpPr>
        <p:spPr>
          <a:xfrm>
            <a:off x="448125" y="1884067"/>
            <a:ext cx="7423200" cy="4495972"/>
          </a:xfrm>
        </p:spPr>
        <p:txBody>
          <a:bodyPr>
            <a:noAutofit/>
          </a:bodyPr>
          <a:lstStyle>
            <a:lvl1pPr marL="0" marR="0" indent="0" algn="l" defTabSz="914400" rtl="0" eaLnBrk="1" fontAlgn="auto" latinLnBrk="0" hangingPunct="1">
              <a:lnSpc>
                <a:spcPct val="120000"/>
              </a:lnSpc>
              <a:spcBef>
                <a:spcPts val="300"/>
              </a:spcBef>
              <a:spcAft>
                <a:spcPts val="300"/>
              </a:spcAft>
              <a:buClrTx/>
              <a:buSzTx/>
              <a:buFont typeface="Arial" panose="020B0604020202020204" pitchFamily="34" charset="0"/>
              <a:buNone/>
              <a:tabLst/>
              <a:defRPr lang="en-US" sz="1600" kern="1200" dirty="0">
                <a:solidFill>
                  <a:schemeClr val="tx1"/>
                </a:solidFill>
                <a:latin typeface="+mn-lt"/>
                <a:ea typeface="+mn-ea"/>
                <a:cs typeface="+mn-cs"/>
              </a:defRPr>
            </a:lvl1pPr>
            <a:lvl2pPr>
              <a:spcBef>
                <a:spcPts val="800"/>
              </a:spcBef>
              <a:defRPr sz="1600"/>
            </a:lvl2pPr>
            <a:lvl3pPr>
              <a:spcBef>
                <a:spcPts val="800"/>
              </a:spcBef>
              <a:defRPr sz="1600"/>
            </a:lvl3pPr>
          </a:lstStyle>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lang="en-US"/>
              <a:t>Add your text, picture, smart art or graph</a:t>
            </a:r>
          </a:p>
        </p:txBody>
      </p:sp>
      <p:sp>
        <p:nvSpPr>
          <p:cNvPr id="7" name="Content Placeholder 2">
            <a:extLst>
              <a:ext uri="{FF2B5EF4-FFF2-40B4-BE49-F238E27FC236}">
                <a16:creationId xmlns:a16="http://schemas.microsoft.com/office/drawing/2014/main" id="{0CAE6A64-7E31-471A-8131-E9183FCC3990}"/>
              </a:ext>
            </a:extLst>
          </p:cNvPr>
          <p:cNvSpPr>
            <a:spLocks noGrp="1"/>
          </p:cNvSpPr>
          <p:nvPr>
            <p:ph idx="11" hasCustomPrompt="1"/>
          </p:nvPr>
        </p:nvSpPr>
        <p:spPr>
          <a:xfrm>
            <a:off x="8187074" y="1882800"/>
            <a:ext cx="3556800" cy="4495972"/>
          </a:xfrm>
        </p:spPr>
        <p:txBody>
          <a:bodyPr>
            <a:noAutofit/>
          </a:bodyPr>
          <a:lstStyle>
            <a:lvl1pPr marL="0" marR="0" indent="0" algn="l" defTabSz="914400" rtl="0" eaLnBrk="1" fontAlgn="auto" latinLnBrk="0" hangingPunct="1">
              <a:lnSpc>
                <a:spcPct val="120000"/>
              </a:lnSpc>
              <a:spcBef>
                <a:spcPts val="300"/>
              </a:spcBef>
              <a:spcAft>
                <a:spcPts val="300"/>
              </a:spcAft>
              <a:buClrTx/>
              <a:buSzTx/>
              <a:buFont typeface="Arial" panose="020B0604020202020204" pitchFamily="34" charset="0"/>
              <a:buNone/>
              <a:tabLst/>
              <a:defRPr lang="en-US" sz="1600" kern="1200" dirty="0">
                <a:solidFill>
                  <a:schemeClr val="tx1"/>
                </a:solidFill>
                <a:latin typeface="+mn-lt"/>
                <a:ea typeface="+mn-ea"/>
                <a:cs typeface="+mn-cs"/>
              </a:defRPr>
            </a:lvl1pPr>
            <a:lvl2pPr>
              <a:spcBef>
                <a:spcPts val="800"/>
              </a:spcBef>
              <a:defRPr sz="1600"/>
            </a:lvl2pPr>
            <a:lvl3pPr>
              <a:spcBef>
                <a:spcPts val="800"/>
              </a:spcBef>
              <a:defRPr sz="1600"/>
            </a:lvl3pPr>
          </a:lstStyle>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lang="en-US"/>
              <a:t>Add your text, picture, smart art or graph</a:t>
            </a:r>
          </a:p>
        </p:txBody>
      </p:sp>
      <p:sp>
        <p:nvSpPr>
          <p:cNvPr id="10" name="Slide Number Placeholder 5">
            <a:extLst>
              <a:ext uri="{FF2B5EF4-FFF2-40B4-BE49-F238E27FC236}">
                <a16:creationId xmlns:a16="http://schemas.microsoft.com/office/drawing/2014/main" id="{7D8DE552-F12D-4F2E-A5AE-39BD32F778CA}"/>
              </a:ext>
            </a:extLst>
          </p:cNvPr>
          <p:cNvSpPr>
            <a:spLocks noGrp="1"/>
          </p:cNvSpPr>
          <p:nvPr>
            <p:ph type="sldNum" sz="quarter" idx="4"/>
          </p:nvPr>
        </p:nvSpPr>
        <p:spPr>
          <a:xfrm>
            <a:off x="6252000" y="6408000"/>
            <a:ext cx="5500597" cy="360000"/>
          </a:xfrm>
          <a:prstGeom prst="rect">
            <a:avLst/>
          </a:prstGeom>
        </p:spPr>
        <p:txBody>
          <a:bodyPr vert="horz" lIns="91440" tIns="45720" rIns="91440" bIns="45720" rtlCol="0" anchor="b"/>
          <a:lstStyle>
            <a:lvl1pPr algn="r">
              <a:defRPr sz="800">
                <a:solidFill>
                  <a:schemeClr val="tx1"/>
                </a:solidFill>
              </a:defRPr>
            </a:lvl1pPr>
          </a:lstStyle>
          <a:p>
            <a:r>
              <a:rPr lang="en-AU"/>
              <a:t>FOOTER </a:t>
            </a:r>
            <a:fld id="{87C812C2-8080-4AFB-914E-081D3072CDD0}" type="slidenum">
              <a:rPr lang="en-AU" smtClean="0"/>
              <a:pPr/>
              <a:t>‹#›</a:t>
            </a:fld>
            <a:endParaRPr lang="en-AU"/>
          </a:p>
        </p:txBody>
      </p:sp>
    </p:spTree>
    <p:extLst>
      <p:ext uri="{BB962C8B-B14F-4D97-AF65-F5344CB8AC3E}">
        <p14:creationId xmlns:p14="http://schemas.microsoft.com/office/powerpoint/2010/main" val="1371328901"/>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Title heading content one column">
    <p:spTree>
      <p:nvGrpSpPr>
        <p:cNvPr id="1" name=""/>
        <p:cNvGrpSpPr/>
        <p:nvPr/>
      </p:nvGrpSpPr>
      <p:grpSpPr>
        <a:xfrm>
          <a:off x="0" y="0"/>
          <a:ext cx="0" cy="0"/>
          <a:chOff x="0" y="0"/>
          <a:chExt cx="0" cy="0"/>
        </a:xfrm>
      </p:grpSpPr>
      <p:sp>
        <p:nvSpPr>
          <p:cNvPr id="10" name="Title Placeholder 1">
            <a:extLst>
              <a:ext uri="{FF2B5EF4-FFF2-40B4-BE49-F238E27FC236}">
                <a16:creationId xmlns:a16="http://schemas.microsoft.com/office/drawing/2014/main" id="{2530F471-1E2A-470B-B910-CCB7DE25322D}"/>
              </a:ext>
            </a:extLst>
          </p:cNvPr>
          <p:cNvSpPr>
            <a:spLocks noGrp="1"/>
          </p:cNvSpPr>
          <p:nvPr>
            <p:ph type="title" hasCustomPrompt="1"/>
          </p:nvPr>
        </p:nvSpPr>
        <p:spPr>
          <a:xfrm>
            <a:off x="448126" y="818166"/>
            <a:ext cx="11295749" cy="930247"/>
          </a:xfrm>
          <a:prstGeom prst="rect">
            <a:avLst/>
          </a:prstGeom>
        </p:spPr>
        <p:txBody>
          <a:bodyPr vert="horz" lIns="91440" tIns="45720" rIns="91440" bIns="45720" rtlCol="0" anchor="ctr">
            <a:noAutofit/>
          </a:bodyPr>
          <a:lstStyle>
            <a:lvl1pPr>
              <a:defRPr>
                <a:solidFill>
                  <a:schemeClr val="tx2"/>
                </a:solidFill>
              </a:defRPr>
            </a:lvl1pPr>
          </a:lstStyle>
          <a:p>
            <a:r>
              <a:rPr lang="en-US"/>
              <a:t>Add your page title</a:t>
            </a:r>
            <a:endParaRPr lang="en-AU"/>
          </a:p>
        </p:txBody>
      </p:sp>
      <p:sp>
        <p:nvSpPr>
          <p:cNvPr id="3" name="Text Placeholder 2">
            <a:extLst>
              <a:ext uri="{FF2B5EF4-FFF2-40B4-BE49-F238E27FC236}">
                <a16:creationId xmlns:a16="http://schemas.microsoft.com/office/drawing/2014/main" id="{44997148-95F8-49D9-BA59-9E1AFA0EF195}"/>
              </a:ext>
            </a:extLst>
          </p:cNvPr>
          <p:cNvSpPr>
            <a:spLocks noGrp="1"/>
          </p:cNvSpPr>
          <p:nvPr>
            <p:ph type="body" idx="1" hasCustomPrompt="1"/>
          </p:nvPr>
        </p:nvSpPr>
        <p:spPr>
          <a:xfrm>
            <a:off x="448125" y="1884066"/>
            <a:ext cx="11304472" cy="828000"/>
          </a:xfrm>
        </p:spPr>
        <p:txBody>
          <a:bodyPr anchor="ctr" anchorCtr="0">
            <a:noAutofit/>
          </a:bodyPr>
          <a:lstStyle>
            <a:lvl1pPr marL="0" indent="0">
              <a:spcBef>
                <a:spcPts val="0"/>
              </a:spcBef>
              <a:spcAft>
                <a:spcPts val="0"/>
              </a:spcAft>
              <a:buNone/>
              <a:defRPr sz="2000" b="1">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Add your heading</a:t>
            </a:r>
          </a:p>
        </p:txBody>
      </p:sp>
      <p:sp>
        <p:nvSpPr>
          <p:cNvPr id="9" name="Content Placeholder 2">
            <a:extLst>
              <a:ext uri="{FF2B5EF4-FFF2-40B4-BE49-F238E27FC236}">
                <a16:creationId xmlns:a16="http://schemas.microsoft.com/office/drawing/2014/main" id="{14EABFCC-EEB9-4198-A14F-1CCDB1B70838}"/>
              </a:ext>
            </a:extLst>
          </p:cNvPr>
          <p:cNvSpPr>
            <a:spLocks noGrp="1"/>
          </p:cNvSpPr>
          <p:nvPr>
            <p:ph idx="11" hasCustomPrompt="1"/>
          </p:nvPr>
        </p:nvSpPr>
        <p:spPr>
          <a:xfrm>
            <a:off x="448124" y="2893925"/>
            <a:ext cx="11304000" cy="3486113"/>
          </a:xfrm>
        </p:spPr>
        <p:txBody>
          <a:bodyPr>
            <a:noAutofit/>
          </a:bodyPr>
          <a:lstStyle>
            <a:lvl1pPr marL="0" marR="0" indent="0" algn="l" defTabSz="914400" rtl="0" eaLnBrk="1" fontAlgn="auto" latinLnBrk="0" hangingPunct="1">
              <a:lnSpc>
                <a:spcPct val="120000"/>
              </a:lnSpc>
              <a:spcBef>
                <a:spcPts val="300"/>
              </a:spcBef>
              <a:spcAft>
                <a:spcPts val="300"/>
              </a:spcAft>
              <a:buClrTx/>
              <a:buSzTx/>
              <a:buFont typeface="Arial" panose="020B0604020202020204" pitchFamily="34" charset="0"/>
              <a:buNone/>
              <a:tabLst/>
              <a:defRPr lang="en-US" sz="1600" kern="1200" dirty="0">
                <a:solidFill>
                  <a:schemeClr val="tx1"/>
                </a:solidFill>
                <a:latin typeface="+mn-lt"/>
                <a:ea typeface="+mn-ea"/>
                <a:cs typeface="+mn-cs"/>
              </a:defRPr>
            </a:lvl1pPr>
            <a:lvl2pPr>
              <a:spcBef>
                <a:spcPts val="800"/>
              </a:spcBef>
              <a:defRPr sz="1600"/>
            </a:lvl2pPr>
            <a:lvl3pPr>
              <a:spcBef>
                <a:spcPts val="800"/>
              </a:spcBef>
              <a:defRPr sz="1600"/>
            </a:lvl3pPr>
          </a:lstStyle>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lang="en-US"/>
              <a:t>Add your text, picture, smart art or graph</a:t>
            </a:r>
          </a:p>
        </p:txBody>
      </p:sp>
      <p:sp>
        <p:nvSpPr>
          <p:cNvPr id="6" name="Slide Number Placeholder 5">
            <a:extLst>
              <a:ext uri="{FF2B5EF4-FFF2-40B4-BE49-F238E27FC236}">
                <a16:creationId xmlns:a16="http://schemas.microsoft.com/office/drawing/2014/main" id="{38973A64-67FD-4CF1-8FAA-527DCF74CC9E}"/>
              </a:ext>
            </a:extLst>
          </p:cNvPr>
          <p:cNvSpPr>
            <a:spLocks noGrp="1"/>
          </p:cNvSpPr>
          <p:nvPr>
            <p:ph type="sldNum" sz="quarter" idx="4"/>
          </p:nvPr>
        </p:nvSpPr>
        <p:spPr>
          <a:xfrm>
            <a:off x="6252000" y="6408000"/>
            <a:ext cx="5500597" cy="360000"/>
          </a:xfrm>
          <a:prstGeom prst="rect">
            <a:avLst/>
          </a:prstGeom>
        </p:spPr>
        <p:txBody>
          <a:bodyPr vert="horz" lIns="91440" tIns="45720" rIns="91440" bIns="45720" rtlCol="0" anchor="b"/>
          <a:lstStyle>
            <a:lvl1pPr algn="r">
              <a:defRPr sz="800">
                <a:solidFill>
                  <a:schemeClr val="tx1"/>
                </a:solidFill>
              </a:defRPr>
            </a:lvl1pPr>
          </a:lstStyle>
          <a:p>
            <a:r>
              <a:rPr lang="en-AU"/>
              <a:t>FOOTER </a:t>
            </a:r>
            <a:fld id="{87C812C2-8080-4AFB-914E-081D3072CDD0}" type="slidenum">
              <a:rPr lang="en-AU" smtClean="0"/>
              <a:pPr/>
              <a:t>‹#›</a:t>
            </a:fld>
            <a:endParaRPr lang="en-AU"/>
          </a:p>
        </p:txBody>
      </p:sp>
    </p:spTree>
    <p:extLst>
      <p:ext uri="{BB962C8B-B14F-4D97-AF65-F5344CB8AC3E}">
        <p14:creationId xmlns:p14="http://schemas.microsoft.com/office/powerpoint/2010/main" val="573804980"/>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Title heading content two column">
    <p:spTree>
      <p:nvGrpSpPr>
        <p:cNvPr id="1" name=""/>
        <p:cNvGrpSpPr/>
        <p:nvPr/>
      </p:nvGrpSpPr>
      <p:grpSpPr>
        <a:xfrm>
          <a:off x="0" y="0"/>
          <a:ext cx="0" cy="0"/>
          <a:chOff x="0" y="0"/>
          <a:chExt cx="0" cy="0"/>
        </a:xfrm>
      </p:grpSpPr>
      <p:sp>
        <p:nvSpPr>
          <p:cNvPr id="10" name="Title Placeholder 1">
            <a:extLst>
              <a:ext uri="{FF2B5EF4-FFF2-40B4-BE49-F238E27FC236}">
                <a16:creationId xmlns:a16="http://schemas.microsoft.com/office/drawing/2014/main" id="{2530F471-1E2A-470B-B910-CCB7DE25322D}"/>
              </a:ext>
            </a:extLst>
          </p:cNvPr>
          <p:cNvSpPr>
            <a:spLocks noGrp="1"/>
          </p:cNvSpPr>
          <p:nvPr>
            <p:ph type="title" hasCustomPrompt="1"/>
          </p:nvPr>
        </p:nvSpPr>
        <p:spPr>
          <a:xfrm>
            <a:off x="448126" y="818166"/>
            <a:ext cx="11295749" cy="930247"/>
          </a:xfrm>
          <a:prstGeom prst="rect">
            <a:avLst/>
          </a:prstGeom>
        </p:spPr>
        <p:txBody>
          <a:bodyPr vert="horz" lIns="91440" tIns="45720" rIns="91440" bIns="45720" rtlCol="0" anchor="ctr">
            <a:noAutofit/>
          </a:bodyPr>
          <a:lstStyle>
            <a:lvl1pPr>
              <a:defRPr>
                <a:solidFill>
                  <a:schemeClr val="tx2"/>
                </a:solidFill>
              </a:defRPr>
            </a:lvl1pPr>
          </a:lstStyle>
          <a:p>
            <a:r>
              <a:rPr lang="en-US"/>
              <a:t>Add your page title</a:t>
            </a:r>
            <a:endParaRPr lang="en-AU"/>
          </a:p>
        </p:txBody>
      </p:sp>
      <p:sp>
        <p:nvSpPr>
          <p:cNvPr id="3" name="Text Placeholder 2">
            <a:extLst>
              <a:ext uri="{FF2B5EF4-FFF2-40B4-BE49-F238E27FC236}">
                <a16:creationId xmlns:a16="http://schemas.microsoft.com/office/drawing/2014/main" id="{44997148-95F8-49D9-BA59-9E1AFA0EF195}"/>
              </a:ext>
            </a:extLst>
          </p:cNvPr>
          <p:cNvSpPr>
            <a:spLocks noGrp="1"/>
          </p:cNvSpPr>
          <p:nvPr>
            <p:ph type="body" idx="1" hasCustomPrompt="1"/>
          </p:nvPr>
        </p:nvSpPr>
        <p:spPr>
          <a:xfrm>
            <a:off x="448125" y="1884066"/>
            <a:ext cx="11304472" cy="828000"/>
          </a:xfrm>
        </p:spPr>
        <p:txBody>
          <a:bodyPr anchor="ctr" anchorCtr="0">
            <a:noAutofit/>
          </a:bodyPr>
          <a:lstStyle>
            <a:lvl1pPr marL="0" indent="0">
              <a:spcBef>
                <a:spcPts val="0"/>
              </a:spcBef>
              <a:spcAft>
                <a:spcPts val="0"/>
              </a:spcAft>
              <a:buNone/>
              <a:defRPr lang="en-US" sz="2000" b="1" kern="1200" dirty="0">
                <a:solidFill>
                  <a:schemeClr val="tx2"/>
                </a:solidFill>
                <a:latin typeface="+mj-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marR="0" lvl="0" indent="0" algn="l" defTabSz="684000" rtl="0" eaLnBrk="1" fontAlgn="auto" latinLnBrk="0" hangingPunct="1">
              <a:lnSpc>
                <a:spcPct val="120000"/>
              </a:lnSpc>
              <a:spcBef>
                <a:spcPts val="0"/>
              </a:spcBef>
              <a:spcAft>
                <a:spcPts val="0"/>
              </a:spcAft>
              <a:buClrTx/>
              <a:buSzTx/>
              <a:buFont typeface="Arial" panose="020B0604020202020204" pitchFamily="34" charset="0"/>
              <a:buNone/>
              <a:tabLst/>
            </a:pPr>
            <a:r>
              <a:rPr lang="en-US"/>
              <a:t>Add your heading</a:t>
            </a:r>
          </a:p>
        </p:txBody>
      </p:sp>
      <p:sp>
        <p:nvSpPr>
          <p:cNvPr id="9" name="Content Placeholder 2">
            <a:extLst>
              <a:ext uri="{FF2B5EF4-FFF2-40B4-BE49-F238E27FC236}">
                <a16:creationId xmlns:a16="http://schemas.microsoft.com/office/drawing/2014/main" id="{14EABFCC-EEB9-4198-A14F-1CCDB1B70838}"/>
              </a:ext>
            </a:extLst>
          </p:cNvPr>
          <p:cNvSpPr>
            <a:spLocks noGrp="1"/>
          </p:cNvSpPr>
          <p:nvPr>
            <p:ph idx="11" hasCustomPrompt="1"/>
          </p:nvPr>
        </p:nvSpPr>
        <p:spPr>
          <a:xfrm>
            <a:off x="448125" y="2893925"/>
            <a:ext cx="5491875" cy="3486113"/>
          </a:xfrm>
        </p:spPr>
        <p:txBody>
          <a:bodyPr>
            <a:noAutofit/>
          </a:bodyPr>
          <a:lstStyle>
            <a:lvl1pPr marL="0" marR="0" indent="0" algn="l" defTabSz="914400" rtl="0" eaLnBrk="1" fontAlgn="auto" latinLnBrk="0" hangingPunct="1">
              <a:lnSpc>
                <a:spcPct val="120000"/>
              </a:lnSpc>
              <a:spcBef>
                <a:spcPts val="300"/>
              </a:spcBef>
              <a:spcAft>
                <a:spcPts val="300"/>
              </a:spcAft>
              <a:buClrTx/>
              <a:buSzTx/>
              <a:buFont typeface="Arial" panose="020B0604020202020204" pitchFamily="34" charset="0"/>
              <a:buNone/>
              <a:tabLst/>
              <a:defRPr lang="en-US" sz="1600" kern="1200" dirty="0">
                <a:solidFill>
                  <a:schemeClr val="tx1"/>
                </a:solidFill>
                <a:latin typeface="+mn-lt"/>
                <a:ea typeface="+mn-ea"/>
                <a:cs typeface="+mn-cs"/>
              </a:defRPr>
            </a:lvl1pPr>
            <a:lvl2pPr>
              <a:spcBef>
                <a:spcPts val="800"/>
              </a:spcBef>
              <a:defRPr sz="1600"/>
            </a:lvl2pPr>
            <a:lvl3pPr>
              <a:spcBef>
                <a:spcPts val="800"/>
              </a:spcBef>
              <a:defRPr sz="1600"/>
            </a:lvl3pPr>
          </a:lstStyle>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lang="en-US"/>
              <a:t>Add your text, picture, smart art or graph</a:t>
            </a:r>
          </a:p>
        </p:txBody>
      </p:sp>
      <p:sp>
        <p:nvSpPr>
          <p:cNvPr id="11" name="Content Placeholder 2">
            <a:extLst>
              <a:ext uri="{FF2B5EF4-FFF2-40B4-BE49-F238E27FC236}">
                <a16:creationId xmlns:a16="http://schemas.microsoft.com/office/drawing/2014/main" id="{2207AF2E-1487-4608-8E34-A059922AF8C0}"/>
              </a:ext>
            </a:extLst>
          </p:cNvPr>
          <p:cNvSpPr>
            <a:spLocks noGrp="1"/>
          </p:cNvSpPr>
          <p:nvPr>
            <p:ph idx="12" hasCustomPrompt="1"/>
          </p:nvPr>
        </p:nvSpPr>
        <p:spPr>
          <a:xfrm>
            <a:off x="6252000" y="2893925"/>
            <a:ext cx="5500597" cy="3486113"/>
          </a:xfrm>
        </p:spPr>
        <p:txBody>
          <a:bodyPr>
            <a:noAutofit/>
          </a:bodyPr>
          <a:lstStyle>
            <a:lvl1pPr marL="0" marR="0" indent="0" algn="l" defTabSz="914400" rtl="0" eaLnBrk="1" fontAlgn="auto" latinLnBrk="0" hangingPunct="1">
              <a:lnSpc>
                <a:spcPct val="120000"/>
              </a:lnSpc>
              <a:spcBef>
                <a:spcPts val="300"/>
              </a:spcBef>
              <a:spcAft>
                <a:spcPts val="300"/>
              </a:spcAft>
              <a:buClrTx/>
              <a:buSzTx/>
              <a:buFont typeface="Arial" panose="020B0604020202020204" pitchFamily="34" charset="0"/>
              <a:buNone/>
              <a:tabLst/>
              <a:defRPr lang="en-US" sz="1600" kern="1200" dirty="0">
                <a:solidFill>
                  <a:schemeClr val="tx1"/>
                </a:solidFill>
                <a:latin typeface="+mn-lt"/>
                <a:ea typeface="+mn-ea"/>
                <a:cs typeface="+mn-cs"/>
              </a:defRPr>
            </a:lvl1pPr>
            <a:lvl2pPr>
              <a:spcBef>
                <a:spcPts val="800"/>
              </a:spcBef>
              <a:defRPr sz="1600"/>
            </a:lvl2pPr>
            <a:lvl3pPr>
              <a:spcBef>
                <a:spcPts val="800"/>
              </a:spcBef>
              <a:defRPr sz="1600"/>
            </a:lvl3pPr>
          </a:lstStyle>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lang="en-US"/>
              <a:t>Add your text, picture, smart art or graph</a:t>
            </a:r>
          </a:p>
        </p:txBody>
      </p:sp>
      <p:sp>
        <p:nvSpPr>
          <p:cNvPr id="7" name="Slide Number Placeholder 5">
            <a:extLst>
              <a:ext uri="{FF2B5EF4-FFF2-40B4-BE49-F238E27FC236}">
                <a16:creationId xmlns:a16="http://schemas.microsoft.com/office/drawing/2014/main" id="{293D6A9D-E5AC-4CF9-AE3F-124302752969}"/>
              </a:ext>
            </a:extLst>
          </p:cNvPr>
          <p:cNvSpPr>
            <a:spLocks noGrp="1"/>
          </p:cNvSpPr>
          <p:nvPr>
            <p:ph type="sldNum" sz="quarter" idx="4"/>
          </p:nvPr>
        </p:nvSpPr>
        <p:spPr>
          <a:xfrm>
            <a:off x="6252000" y="6408000"/>
            <a:ext cx="5500597" cy="360000"/>
          </a:xfrm>
          <a:prstGeom prst="rect">
            <a:avLst/>
          </a:prstGeom>
        </p:spPr>
        <p:txBody>
          <a:bodyPr vert="horz" lIns="91440" tIns="45720" rIns="91440" bIns="45720" rtlCol="0" anchor="b"/>
          <a:lstStyle>
            <a:lvl1pPr algn="r">
              <a:defRPr sz="800">
                <a:solidFill>
                  <a:schemeClr val="tx1"/>
                </a:solidFill>
              </a:defRPr>
            </a:lvl1pPr>
          </a:lstStyle>
          <a:p>
            <a:r>
              <a:rPr lang="en-AU"/>
              <a:t>FOOTER </a:t>
            </a:r>
            <a:fld id="{87C812C2-8080-4AFB-914E-081D3072CDD0}" type="slidenum">
              <a:rPr lang="en-AU" smtClean="0"/>
              <a:pPr/>
              <a:t>‹#›</a:t>
            </a:fld>
            <a:endParaRPr lang="en-AU"/>
          </a:p>
        </p:txBody>
      </p:sp>
    </p:spTree>
    <p:extLst>
      <p:ext uri="{BB962C8B-B14F-4D97-AF65-F5344CB8AC3E}">
        <p14:creationId xmlns:p14="http://schemas.microsoft.com/office/powerpoint/2010/main" val="4199694883"/>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Title heading content three column">
    <p:spTree>
      <p:nvGrpSpPr>
        <p:cNvPr id="1" name=""/>
        <p:cNvGrpSpPr/>
        <p:nvPr/>
      </p:nvGrpSpPr>
      <p:grpSpPr>
        <a:xfrm>
          <a:off x="0" y="0"/>
          <a:ext cx="0" cy="0"/>
          <a:chOff x="0" y="0"/>
          <a:chExt cx="0" cy="0"/>
        </a:xfrm>
      </p:grpSpPr>
      <p:sp>
        <p:nvSpPr>
          <p:cNvPr id="10" name="Title Placeholder 1">
            <a:extLst>
              <a:ext uri="{FF2B5EF4-FFF2-40B4-BE49-F238E27FC236}">
                <a16:creationId xmlns:a16="http://schemas.microsoft.com/office/drawing/2014/main" id="{2530F471-1E2A-470B-B910-CCB7DE25322D}"/>
              </a:ext>
            </a:extLst>
          </p:cNvPr>
          <p:cNvSpPr>
            <a:spLocks noGrp="1"/>
          </p:cNvSpPr>
          <p:nvPr>
            <p:ph type="title" hasCustomPrompt="1"/>
          </p:nvPr>
        </p:nvSpPr>
        <p:spPr>
          <a:xfrm>
            <a:off x="448126" y="818166"/>
            <a:ext cx="11295749" cy="930247"/>
          </a:xfrm>
          <a:prstGeom prst="rect">
            <a:avLst/>
          </a:prstGeom>
        </p:spPr>
        <p:txBody>
          <a:bodyPr vert="horz" lIns="91440" tIns="45720" rIns="91440" bIns="45720" rtlCol="0" anchor="ctr">
            <a:noAutofit/>
          </a:bodyPr>
          <a:lstStyle>
            <a:lvl1pPr>
              <a:defRPr>
                <a:solidFill>
                  <a:schemeClr val="tx2"/>
                </a:solidFill>
              </a:defRPr>
            </a:lvl1pPr>
          </a:lstStyle>
          <a:p>
            <a:r>
              <a:rPr lang="en-US"/>
              <a:t>Add your page title</a:t>
            </a:r>
            <a:endParaRPr lang="en-AU"/>
          </a:p>
        </p:txBody>
      </p:sp>
      <p:sp>
        <p:nvSpPr>
          <p:cNvPr id="3" name="Text Placeholder 2">
            <a:extLst>
              <a:ext uri="{FF2B5EF4-FFF2-40B4-BE49-F238E27FC236}">
                <a16:creationId xmlns:a16="http://schemas.microsoft.com/office/drawing/2014/main" id="{44997148-95F8-49D9-BA59-9E1AFA0EF195}"/>
              </a:ext>
            </a:extLst>
          </p:cNvPr>
          <p:cNvSpPr>
            <a:spLocks noGrp="1"/>
          </p:cNvSpPr>
          <p:nvPr>
            <p:ph type="body" idx="1" hasCustomPrompt="1"/>
          </p:nvPr>
        </p:nvSpPr>
        <p:spPr>
          <a:xfrm>
            <a:off x="448125" y="1884066"/>
            <a:ext cx="11304472" cy="828000"/>
          </a:xfrm>
        </p:spPr>
        <p:txBody>
          <a:bodyPr anchor="ctr" anchorCtr="0">
            <a:noAutofit/>
          </a:bodyPr>
          <a:lstStyle>
            <a:lvl1pPr marL="0" indent="0">
              <a:spcBef>
                <a:spcPts val="0"/>
              </a:spcBef>
              <a:spcAft>
                <a:spcPts val="0"/>
              </a:spcAft>
              <a:buNone/>
              <a:defRPr lang="en-US" sz="2000" b="1" kern="1200" dirty="0">
                <a:solidFill>
                  <a:schemeClr val="tx2"/>
                </a:solidFill>
                <a:latin typeface="+mj-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marR="0" lvl="0" indent="0" algn="l" defTabSz="684000" rtl="0" eaLnBrk="1" fontAlgn="auto" latinLnBrk="0" hangingPunct="1">
              <a:lnSpc>
                <a:spcPct val="120000"/>
              </a:lnSpc>
              <a:spcBef>
                <a:spcPts val="0"/>
              </a:spcBef>
              <a:spcAft>
                <a:spcPts val="0"/>
              </a:spcAft>
              <a:buClrTx/>
              <a:buSzTx/>
              <a:buFont typeface="Arial" panose="020B0604020202020204" pitchFamily="34" charset="0"/>
              <a:buNone/>
              <a:tabLst/>
            </a:pPr>
            <a:r>
              <a:rPr lang="en-US"/>
              <a:t>Add your heading</a:t>
            </a:r>
          </a:p>
        </p:txBody>
      </p:sp>
      <p:sp>
        <p:nvSpPr>
          <p:cNvPr id="7" name="Content Placeholder 2">
            <a:extLst>
              <a:ext uri="{FF2B5EF4-FFF2-40B4-BE49-F238E27FC236}">
                <a16:creationId xmlns:a16="http://schemas.microsoft.com/office/drawing/2014/main" id="{C44446AF-63C2-4CF6-A4A7-AA9D1B56FA70}"/>
              </a:ext>
            </a:extLst>
          </p:cNvPr>
          <p:cNvSpPr>
            <a:spLocks noGrp="1"/>
          </p:cNvSpPr>
          <p:nvPr>
            <p:ph idx="10" hasCustomPrompt="1"/>
          </p:nvPr>
        </p:nvSpPr>
        <p:spPr>
          <a:xfrm>
            <a:off x="448125" y="2894400"/>
            <a:ext cx="3556800" cy="3484800"/>
          </a:xfrm>
        </p:spPr>
        <p:txBody>
          <a:bodyPr>
            <a:noAutofit/>
          </a:bodyPr>
          <a:lstStyle>
            <a:lvl1pPr marL="0" marR="0" indent="0" algn="l" defTabSz="914400" rtl="0" eaLnBrk="1" fontAlgn="auto" latinLnBrk="0" hangingPunct="1">
              <a:lnSpc>
                <a:spcPct val="120000"/>
              </a:lnSpc>
              <a:spcBef>
                <a:spcPts val="300"/>
              </a:spcBef>
              <a:spcAft>
                <a:spcPts val="300"/>
              </a:spcAft>
              <a:buClrTx/>
              <a:buSzTx/>
              <a:buFont typeface="Arial" panose="020B0604020202020204" pitchFamily="34" charset="0"/>
              <a:buNone/>
              <a:tabLst/>
              <a:defRPr lang="en-US" sz="1600" kern="1200" dirty="0">
                <a:solidFill>
                  <a:schemeClr val="tx1"/>
                </a:solidFill>
                <a:latin typeface="+mn-lt"/>
                <a:ea typeface="+mn-ea"/>
                <a:cs typeface="+mn-cs"/>
              </a:defRPr>
            </a:lvl1pPr>
            <a:lvl2pPr>
              <a:spcBef>
                <a:spcPts val="800"/>
              </a:spcBef>
              <a:defRPr sz="1600"/>
            </a:lvl2pPr>
            <a:lvl3pPr>
              <a:spcBef>
                <a:spcPts val="800"/>
              </a:spcBef>
              <a:defRPr sz="1600"/>
            </a:lvl3pPr>
          </a:lstStyle>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lang="en-US"/>
              <a:t>Add your text, picture, smart art or graph</a:t>
            </a:r>
          </a:p>
        </p:txBody>
      </p:sp>
      <p:sp>
        <p:nvSpPr>
          <p:cNvPr id="12" name="Content Placeholder 2">
            <a:extLst>
              <a:ext uri="{FF2B5EF4-FFF2-40B4-BE49-F238E27FC236}">
                <a16:creationId xmlns:a16="http://schemas.microsoft.com/office/drawing/2014/main" id="{7B17D4E8-9647-47A2-8920-A4F0A9D2F5AE}"/>
              </a:ext>
            </a:extLst>
          </p:cNvPr>
          <p:cNvSpPr>
            <a:spLocks noGrp="1"/>
          </p:cNvSpPr>
          <p:nvPr>
            <p:ph idx="11" hasCustomPrompt="1"/>
          </p:nvPr>
        </p:nvSpPr>
        <p:spPr>
          <a:xfrm>
            <a:off x="4317599" y="2894400"/>
            <a:ext cx="3556800" cy="3484800"/>
          </a:xfrm>
        </p:spPr>
        <p:txBody>
          <a:bodyPr>
            <a:noAutofit/>
          </a:bodyPr>
          <a:lstStyle>
            <a:lvl1pPr marL="0" marR="0" indent="0" algn="l" defTabSz="914400" rtl="0" eaLnBrk="1" fontAlgn="auto" latinLnBrk="0" hangingPunct="1">
              <a:lnSpc>
                <a:spcPct val="120000"/>
              </a:lnSpc>
              <a:spcBef>
                <a:spcPts val="300"/>
              </a:spcBef>
              <a:spcAft>
                <a:spcPts val="300"/>
              </a:spcAft>
              <a:buClrTx/>
              <a:buSzTx/>
              <a:buFont typeface="Arial" panose="020B0604020202020204" pitchFamily="34" charset="0"/>
              <a:buNone/>
              <a:tabLst/>
              <a:defRPr lang="en-US" sz="1600" kern="1200" dirty="0">
                <a:solidFill>
                  <a:schemeClr val="tx1"/>
                </a:solidFill>
                <a:latin typeface="+mn-lt"/>
                <a:ea typeface="+mn-ea"/>
                <a:cs typeface="+mn-cs"/>
              </a:defRPr>
            </a:lvl1pPr>
            <a:lvl2pPr>
              <a:spcBef>
                <a:spcPts val="800"/>
              </a:spcBef>
              <a:defRPr sz="1600"/>
            </a:lvl2pPr>
            <a:lvl3pPr>
              <a:spcBef>
                <a:spcPts val="800"/>
              </a:spcBef>
              <a:defRPr sz="1600"/>
            </a:lvl3pPr>
          </a:lstStyle>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lang="en-US"/>
              <a:t>Add your text, picture, smart art or graph</a:t>
            </a:r>
          </a:p>
        </p:txBody>
      </p:sp>
      <p:sp>
        <p:nvSpPr>
          <p:cNvPr id="13" name="Content Placeholder 2">
            <a:extLst>
              <a:ext uri="{FF2B5EF4-FFF2-40B4-BE49-F238E27FC236}">
                <a16:creationId xmlns:a16="http://schemas.microsoft.com/office/drawing/2014/main" id="{513356B1-FA4E-4CFA-B2D9-0DCFA06BD2DB}"/>
              </a:ext>
            </a:extLst>
          </p:cNvPr>
          <p:cNvSpPr>
            <a:spLocks noGrp="1"/>
          </p:cNvSpPr>
          <p:nvPr>
            <p:ph idx="12" hasCustomPrompt="1"/>
          </p:nvPr>
        </p:nvSpPr>
        <p:spPr>
          <a:xfrm>
            <a:off x="8187073" y="2894400"/>
            <a:ext cx="3565523" cy="3484800"/>
          </a:xfrm>
        </p:spPr>
        <p:txBody>
          <a:bodyPr>
            <a:noAutofit/>
          </a:bodyPr>
          <a:lstStyle>
            <a:lvl1pPr marL="0" marR="0" indent="0" algn="l" defTabSz="914400" rtl="0" eaLnBrk="1" fontAlgn="auto" latinLnBrk="0" hangingPunct="1">
              <a:lnSpc>
                <a:spcPct val="120000"/>
              </a:lnSpc>
              <a:spcBef>
                <a:spcPts val="300"/>
              </a:spcBef>
              <a:spcAft>
                <a:spcPts val="300"/>
              </a:spcAft>
              <a:buClrTx/>
              <a:buSzTx/>
              <a:buFont typeface="Arial" panose="020B0604020202020204" pitchFamily="34" charset="0"/>
              <a:buNone/>
              <a:tabLst/>
              <a:defRPr lang="en-US" sz="1600" kern="1200" dirty="0">
                <a:solidFill>
                  <a:schemeClr val="tx1"/>
                </a:solidFill>
                <a:latin typeface="+mn-lt"/>
                <a:ea typeface="+mn-ea"/>
                <a:cs typeface="+mn-cs"/>
              </a:defRPr>
            </a:lvl1pPr>
            <a:lvl2pPr>
              <a:spcBef>
                <a:spcPts val="800"/>
              </a:spcBef>
              <a:defRPr sz="1600"/>
            </a:lvl2pPr>
            <a:lvl3pPr>
              <a:spcBef>
                <a:spcPts val="800"/>
              </a:spcBef>
              <a:defRPr sz="1600"/>
            </a:lvl3pPr>
          </a:lstStyle>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lang="en-US"/>
              <a:t>Add your text, picture, smart art or graph</a:t>
            </a:r>
          </a:p>
        </p:txBody>
      </p:sp>
      <p:sp>
        <p:nvSpPr>
          <p:cNvPr id="9" name="Slide Number Placeholder 5">
            <a:extLst>
              <a:ext uri="{FF2B5EF4-FFF2-40B4-BE49-F238E27FC236}">
                <a16:creationId xmlns:a16="http://schemas.microsoft.com/office/drawing/2014/main" id="{1B0D48FE-E22B-44CB-B6FA-2C813D63AE42}"/>
              </a:ext>
            </a:extLst>
          </p:cNvPr>
          <p:cNvSpPr>
            <a:spLocks noGrp="1"/>
          </p:cNvSpPr>
          <p:nvPr>
            <p:ph type="sldNum" sz="quarter" idx="4"/>
          </p:nvPr>
        </p:nvSpPr>
        <p:spPr>
          <a:xfrm>
            <a:off x="6252000" y="6408000"/>
            <a:ext cx="5500597" cy="360000"/>
          </a:xfrm>
          <a:prstGeom prst="rect">
            <a:avLst/>
          </a:prstGeom>
        </p:spPr>
        <p:txBody>
          <a:bodyPr vert="horz" lIns="91440" tIns="45720" rIns="91440" bIns="45720" rtlCol="0" anchor="b"/>
          <a:lstStyle>
            <a:lvl1pPr algn="r">
              <a:defRPr sz="800">
                <a:solidFill>
                  <a:schemeClr val="tx1"/>
                </a:solidFill>
              </a:defRPr>
            </a:lvl1pPr>
          </a:lstStyle>
          <a:p>
            <a:r>
              <a:rPr lang="en-AU"/>
              <a:t>FOOTER </a:t>
            </a:r>
            <a:fld id="{87C812C2-8080-4AFB-914E-081D3072CDD0}" type="slidenum">
              <a:rPr lang="en-AU" smtClean="0"/>
              <a:pPr/>
              <a:t>‹#›</a:t>
            </a:fld>
            <a:endParaRPr lang="en-AU"/>
          </a:p>
        </p:txBody>
      </p:sp>
    </p:spTree>
    <p:extLst>
      <p:ext uri="{BB962C8B-B14F-4D97-AF65-F5344CB8AC3E}">
        <p14:creationId xmlns:p14="http://schemas.microsoft.com/office/powerpoint/2010/main" val="2261269660"/>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Title heading content two column left">
    <p:spTree>
      <p:nvGrpSpPr>
        <p:cNvPr id="1" name=""/>
        <p:cNvGrpSpPr/>
        <p:nvPr/>
      </p:nvGrpSpPr>
      <p:grpSpPr>
        <a:xfrm>
          <a:off x="0" y="0"/>
          <a:ext cx="0" cy="0"/>
          <a:chOff x="0" y="0"/>
          <a:chExt cx="0" cy="0"/>
        </a:xfrm>
      </p:grpSpPr>
      <p:sp>
        <p:nvSpPr>
          <p:cNvPr id="10" name="Title Placeholder 1">
            <a:extLst>
              <a:ext uri="{FF2B5EF4-FFF2-40B4-BE49-F238E27FC236}">
                <a16:creationId xmlns:a16="http://schemas.microsoft.com/office/drawing/2014/main" id="{2530F471-1E2A-470B-B910-CCB7DE25322D}"/>
              </a:ext>
            </a:extLst>
          </p:cNvPr>
          <p:cNvSpPr>
            <a:spLocks noGrp="1"/>
          </p:cNvSpPr>
          <p:nvPr>
            <p:ph type="title" hasCustomPrompt="1"/>
          </p:nvPr>
        </p:nvSpPr>
        <p:spPr>
          <a:xfrm>
            <a:off x="448126" y="818166"/>
            <a:ext cx="11295749" cy="930247"/>
          </a:xfrm>
          <a:prstGeom prst="rect">
            <a:avLst/>
          </a:prstGeom>
        </p:spPr>
        <p:txBody>
          <a:bodyPr vert="horz" lIns="91440" tIns="45720" rIns="91440" bIns="45720" rtlCol="0" anchor="ctr">
            <a:noAutofit/>
          </a:bodyPr>
          <a:lstStyle>
            <a:lvl1pPr>
              <a:defRPr>
                <a:solidFill>
                  <a:schemeClr val="tx2"/>
                </a:solidFill>
              </a:defRPr>
            </a:lvl1pPr>
          </a:lstStyle>
          <a:p>
            <a:r>
              <a:rPr lang="en-US"/>
              <a:t>Add your page title</a:t>
            </a:r>
            <a:endParaRPr lang="en-AU"/>
          </a:p>
        </p:txBody>
      </p:sp>
      <p:sp>
        <p:nvSpPr>
          <p:cNvPr id="3" name="Text Placeholder 2">
            <a:extLst>
              <a:ext uri="{FF2B5EF4-FFF2-40B4-BE49-F238E27FC236}">
                <a16:creationId xmlns:a16="http://schemas.microsoft.com/office/drawing/2014/main" id="{44997148-95F8-49D9-BA59-9E1AFA0EF195}"/>
              </a:ext>
            </a:extLst>
          </p:cNvPr>
          <p:cNvSpPr>
            <a:spLocks noGrp="1"/>
          </p:cNvSpPr>
          <p:nvPr>
            <p:ph type="body" idx="1" hasCustomPrompt="1"/>
          </p:nvPr>
        </p:nvSpPr>
        <p:spPr>
          <a:xfrm>
            <a:off x="448125" y="1884066"/>
            <a:ext cx="11304472" cy="828000"/>
          </a:xfrm>
        </p:spPr>
        <p:txBody>
          <a:bodyPr anchor="ctr" anchorCtr="0">
            <a:noAutofit/>
          </a:bodyPr>
          <a:lstStyle>
            <a:lvl1pPr marL="0" indent="0">
              <a:spcBef>
                <a:spcPts val="0"/>
              </a:spcBef>
              <a:spcAft>
                <a:spcPts val="0"/>
              </a:spcAft>
              <a:buNone/>
              <a:defRPr lang="en-US" sz="2000" b="1" kern="1200" dirty="0">
                <a:solidFill>
                  <a:schemeClr val="tx2"/>
                </a:solidFill>
                <a:latin typeface="+mj-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marR="0" lvl="0" indent="0" algn="l" defTabSz="684000" rtl="0" eaLnBrk="1" fontAlgn="auto" latinLnBrk="0" hangingPunct="1">
              <a:lnSpc>
                <a:spcPct val="120000"/>
              </a:lnSpc>
              <a:spcBef>
                <a:spcPts val="0"/>
              </a:spcBef>
              <a:spcAft>
                <a:spcPts val="0"/>
              </a:spcAft>
              <a:buClrTx/>
              <a:buSzTx/>
              <a:buFont typeface="Arial" panose="020B0604020202020204" pitchFamily="34" charset="0"/>
              <a:buNone/>
              <a:tabLst/>
            </a:pPr>
            <a:r>
              <a:rPr lang="en-US"/>
              <a:t>Add your heading</a:t>
            </a:r>
          </a:p>
        </p:txBody>
      </p:sp>
      <p:sp>
        <p:nvSpPr>
          <p:cNvPr id="7" name="Content Placeholder 2">
            <a:extLst>
              <a:ext uri="{FF2B5EF4-FFF2-40B4-BE49-F238E27FC236}">
                <a16:creationId xmlns:a16="http://schemas.microsoft.com/office/drawing/2014/main" id="{C44446AF-63C2-4CF6-A4A7-AA9D1B56FA70}"/>
              </a:ext>
            </a:extLst>
          </p:cNvPr>
          <p:cNvSpPr>
            <a:spLocks noGrp="1"/>
          </p:cNvSpPr>
          <p:nvPr>
            <p:ph idx="10" hasCustomPrompt="1"/>
          </p:nvPr>
        </p:nvSpPr>
        <p:spPr>
          <a:xfrm>
            <a:off x="448125" y="2894400"/>
            <a:ext cx="3556800" cy="3484800"/>
          </a:xfrm>
        </p:spPr>
        <p:txBody>
          <a:bodyPr>
            <a:noAutofit/>
          </a:bodyPr>
          <a:lstStyle>
            <a:lvl1pPr marL="0" marR="0" indent="0" algn="l" defTabSz="914400" rtl="0" eaLnBrk="1" fontAlgn="auto" latinLnBrk="0" hangingPunct="1">
              <a:lnSpc>
                <a:spcPct val="120000"/>
              </a:lnSpc>
              <a:spcBef>
                <a:spcPts val="300"/>
              </a:spcBef>
              <a:spcAft>
                <a:spcPts val="300"/>
              </a:spcAft>
              <a:buClrTx/>
              <a:buSzTx/>
              <a:buFont typeface="Arial" panose="020B0604020202020204" pitchFamily="34" charset="0"/>
              <a:buNone/>
              <a:tabLst/>
              <a:defRPr lang="en-US" sz="1600" kern="1200" dirty="0">
                <a:solidFill>
                  <a:schemeClr val="tx1"/>
                </a:solidFill>
                <a:latin typeface="+mn-lt"/>
                <a:ea typeface="+mn-ea"/>
                <a:cs typeface="+mn-cs"/>
              </a:defRPr>
            </a:lvl1pPr>
            <a:lvl2pPr>
              <a:spcBef>
                <a:spcPts val="800"/>
              </a:spcBef>
              <a:defRPr sz="1600"/>
            </a:lvl2pPr>
            <a:lvl3pPr>
              <a:spcBef>
                <a:spcPts val="800"/>
              </a:spcBef>
              <a:defRPr sz="1600"/>
            </a:lvl3pPr>
          </a:lstStyle>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lang="en-US"/>
              <a:t>Add your text, picture, smart art or graph</a:t>
            </a:r>
          </a:p>
        </p:txBody>
      </p:sp>
      <p:sp>
        <p:nvSpPr>
          <p:cNvPr id="12" name="Content Placeholder 2">
            <a:extLst>
              <a:ext uri="{FF2B5EF4-FFF2-40B4-BE49-F238E27FC236}">
                <a16:creationId xmlns:a16="http://schemas.microsoft.com/office/drawing/2014/main" id="{7B17D4E8-9647-47A2-8920-A4F0A9D2F5AE}"/>
              </a:ext>
            </a:extLst>
          </p:cNvPr>
          <p:cNvSpPr>
            <a:spLocks noGrp="1"/>
          </p:cNvSpPr>
          <p:nvPr>
            <p:ph idx="11" hasCustomPrompt="1"/>
          </p:nvPr>
        </p:nvSpPr>
        <p:spPr>
          <a:xfrm>
            <a:off x="4317599" y="2894400"/>
            <a:ext cx="7434998" cy="3484800"/>
          </a:xfrm>
        </p:spPr>
        <p:txBody>
          <a:bodyPr>
            <a:noAutofit/>
          </a:bodyPr>
          <a:lstStyle>
            <a:lvl1pPr marL="0" marR="0" indent="0" algn="l" defTabSz="914400" rtl="0" eaLnBrk="1" fontAlgn="auto" latinLnBrk="0" hangingPunct="1">
              <a:lnSpc>
                <a:spcPct val="120000"/>
              </a:lnSpc>
              <a:spcBef>
                <a:spcPts val="300"/>
              </a:spcBef>
              <a:spcAft>
                <a:spcPts val="300"/>
              </a:spcAft>
              <a:buClrTx/>
              <a:buSzTx/>
              <a:buFont typeface="Arial" panose="020B0604020202020204" pitchFamily="34" charset="0"/>
              <a:buNone/>
              <a:tabLst/>
              <a:defRPr lang="en-US" sz="1600" kern="1200" dirty="0">
                <a:solidFill>
                  <a:schemeClr val="tx1"/>
                </a:solidFill>
                <a:latin typeface="+mn-lt"/>
                <a:ea typeface="+mn-ea"/>
                <a:cs typeface="+mn-cs"/>
              </a:defRPr>
            </a:lvl1pPr>
            <a:lvl2pPr>
              <a:spcBef>
                <a:spcPts val="800"/>
              </a:spcBef>
              <a:defRPr sz="1600"/>
            </a:lvl2pPr>
            <a:lvl3pPr>
              <a:spcBef>
                <a:spcPts val="800"/>
              </a:spcBef>
              <a:defRPr sz="1600"/>
            </a:lvl3pPr>
          </a:lstStyle>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lang="en-US"/>
              <a:t>Add your text, picture, smart art or graph</a:t>
            </a:r>
          </a:p>
        </p:txBody>
      </p:sp>
      <p:sp>
        <p:nvSpPr>
          <p:cNvPr id="9" name="Slide Number Placeholder 5">
            <a:extLst>
              <a:ext uri="{FF2B5EF4-FFF2-40B4-BE49-F238E27FC236}">
                <a16:creationId xmlns:a16="http://schemas.microsoft.com/office/drawing/2014/main" id="{D43A9A98-E504-48BF-BF86-A5BD32AC0D2E}"/>
              </a:ext>
            </a:extLst>
          </p:cNvPr>
          <p:cNvSpPr>
            <a:spLocks noGrp="1"/>
          </p:cNvSpPr>
          <p:nvPr>
            <p:ph type="sldNum" sz="quarter" idx="4"/>
          </p:nvPr>
        </p:nvSpPr>
        <p:spPr>
          <a:xfrm>
            <a:off x="6252000" y="6408000"/>
            <a:ext cx="5500597" cy="360000"/>
          </a:xfrm>
          <a:prstGeom prst="rect">
            <a:avLst/>
          </a:prstGeom>
        </p:spPr>
        <p:txBody>
          <a:bodyPr vert="horz" lIns="91440" tIns="45720" rIns="91440" bIns="45720" rtlCol="0" anchor="b"/>
          <a:lstStyle>
            <a:lvl1pPr algn="r">
              <a:defRPr sz="800">
                <a:solidFill>
                  <a:schemeClr val="tx1"/>
                </a:solidFill>
              </a:defRPr>
            </a:lvl1pPr>
          </a:lstStyle>
          <a:p>
            <a:r>
              <a:rPr lang="en-AU"/>
              <a:t>FOOTER </a:t>
            </a:r>
            <a:fld id="{87C812C2-8080-4AFB-914E-081D3072CDD0}" type="slidenum">
              <a:rPr lang="en-AU" smtClean="0"/>
              <a:pPr/>
              <a:t>‹#›</a:t>
            </a:fld>
            <a:endParaRPr lang="en-AU"/>
          </a:p>
        </p:txBody>
      </p:sp>
    </p:spTree>
    <p:extLst>
      <p:ext uri="{BB962C8B-B14F-4D97-AF65-F5344CB8AC3E}">
        <p14:creationId xmlns:p14="http://schemas.microsoft.com/office/powerpoint/2010/main" val="2805670928"/>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Title heading content two column right">
    <p:spTree>
      <p:nvGrpSpPr>
        <p:cNvPr id="1" name=""/>
        <p:cNvGrpSpPr/>
        <p:nvPr/>
      </p:nvGrpSpPr>
      <p:grpSpPr>
        <a:xfrm>
          <a:off x="0" y="0"/>
          <a:ext cx="0" cy="0"/>
          <a:chOff x="0" y="0"/>
          <a:chExt cx="0" cy="0"/>
        </a:xfrm>
      </p:grpSpPr>
      <p:sp>
        <p:nvSpPr>
          <p:cNvPr id="10" name="Title Placeholder 1">
            <a:extLst>
              <a:ext uri="{FF2B5EF4-FFF2-40B4-BE49-F238E27FC236}">
                <a16:creationId xmlns:a16="http://schemas.microsoft.com/office/drawing/2014/main" id="{2530F471-1E2A-470B-B910-CCB7DE25322D}"/>
              </a:ext>
            </a:extLst>
          </p:cNvPr>
          <p:cNvSpPr>
            <a:spLocks noGrp="1"/>
          </p:cNvSpPr>
          <p:nvPr>
            <p:ph type="title" hasCustomPrompt="1"/>
          </p:nvPr>
        </p:nvSpPr>
        <p:spPr>
          <a:xfrm>
            <a:off x="448126" y="818166"/>
            <a:ext cx="11295749" cy="930247"/>
          </a:xfrm>
          <a:prstGeom prst="rect">
            <a:avLst/>
          </a:prstGeom>
        </p:spPr>
        <p:txBody>
          <a:bodyPr vert="horz" lIns="91440" tIns="45720" rIns="91440" bIns="45720" rtlCol="0" anchor="ctr">
            <a:noAutofit/>
          </a:bodyPr>
          <a:lstStyle>
            <a:lvl1pPr>
              <a:defRPr>
                <a:solidFill>
                  <a:schemeClr val="tx2"/>
                </a:solidFill>
              </a:defRPr>
            </a:lvl1pPr>
          </a:lstStyle>
          <a:p>
            <a:r>
              <a:rPr lang="en-US"/>
              <a:t>Add your page title</a:t>
            </a:r>
            <a:endParaRPr lang="en-AU"/>
          </a:p>
        </p:txBody>
      </p:sp>
      <p:sp>
        <p:nvSpPr>
          <p:cNvPr id="3" name="Text Placeholder 2">
            <a:extLst>
              <a:ext uri="{FF2B5EF4-FFF2-40B4-BE49-F238E27FC236}">
                <a16:creationId xmlns:a16="http://schemas.microsoft.com/office/drawing/2014/main" id="{44997148-95F8-49D9-BA59-9E1AFA0EF195}"/>
              </a:ext>
            </a:extLst>
          </p:cNvPr>
          <p:cNvSpPr>
            <a:spLocks noGrp="1"/>
          </p:cNvSpPr>
          <p:nvPr>
            <p:ph type="body" idx="1" hasCustomPrompt="1"/>
          </p:nvPr>
        </p:nvSpPr>
        <p:spPr>
          <a:xfrm>
            <a:off x="448125" y="1884066"/>
            <a:ext cx="11304472" cy="828000"/>
          </a:xfrm>
        </p:spPr>
        <p:txBody>
          <a:bodyPr anchor="ctr" anchorCtr="0">
            <a:noAutofit/>
          </a:bodyPr>
          <a:lstStyle>
            <a:lvl1pPr marL="0" indent="0">
              <a:spcBef>
                <a:spcPts val="0"/>
              </a:spcBef>
              <a:spcAft>
                <a:spcPts val="0"/>
              </a:spcAft>
              <a:buNone/>
              <a:defRPr lang="en-US" sz="2000" b="1" kern="1200" dirty="0">
                <a:solidFill>
                  <a:schemeClr val="tx2"/>
                </a:solidFill>
                <a:latin typeface="+mj-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marR="0" lvl="0" indent="0" algn="l" defTabSz="684000" rtl="0" eaLnBrk="1" fontAlgn="auto" latinLnBrk="0" hangingPunct="1">
              <a:lnSpc>
                <a:spcPct val="120000"/>
              </a:lnSpc>
              <a:spcBef>
                <a:spcPts val="0"/>
              </a:spcBef>
              <a:spcAft>
                <a:spcPts val="0"/>
              </a:spcAft>
              <a:buClrTx/>
              <a:buSzTx/>
              <a:buFont typeface="Arial" panose="020B0604020202020204" pitchFamily="34" charset="0"/>
              <a:buNone/>
              <a:tabLst/>
            </a:pPr>
            <a:r>
              <a:rPr lang="en-US"/>
              <a:t>Add your heading</a:t>
            </a:r>
          </a:p>
        </p:txBody>
      </p:sp>
      <p:sp>
        <p:nvSpPr>
          <p:cNvPr id="7" name="Content Placeholder 2">
            <a:extLst>
              <a:ext uri="{FF2B5EF4-FFF2-40B4-BE49-F238E27FC236}">
                <a16:creationId xmlns:a16="http://schemas.microsoft.com/office/drawing/2014/main" id="{C44446AF-63C2-4CF6-A4A7-AA9D1B56FA70}"/>
              </a:ext>
            </a:extLst>
          </p:cNvPr>
          <p:cNvSpPr>
            <a:spLocks noGrp="1"/>
          </p:cNvSpPr>
          <p:nvPr>
            <p:ph idx="10" hasCustomPrompt="1"/>
          </p:nvPr>
        </p:nvSpPr>
        <p:spPr>
          <a:xfrm>
            <a:off x="448125" y="2894400"/>
            <a:ext cx="7423200" cy="3484800"/>
          </a:xfrm>
        </p:spPr>
        <p:txBody>
          <a:bodyPr>
            <a:noAutofit/>
          </a:bodyPr>
          <a:lstStyle>
            <a:lvl1pPr marL="0" marR="0" indent="0" algn="l" defTabSz="914400" rtl="0" eaLnBrk="1" fontAlgn="auto" latinLnBrk="0" hangingPunct="1">
              <a:lnSpc>
                <a:spcPct val="120000"/>
              </a:lnSpc>
              <a:spcBef>
                <a:spcPts val="300"/>
              </a:spcBef>
              <a:spcAft>
                <a:spcPts val="300"/>
              </a:spcAft>
              <a:buClrTx/>
              <a:buSzTx/>
              <a:buFont typeface="Arial" panose="020B0604020202020204" pitchFamily="34" charset="0"/>
              <a:buNone/>
              <a:tabLst/>
              <a:defRPr lang="en-US" sz="1600" kern="1200" dirty="0">
                <a:solidFill>
                  <a:schemeClr val="tx1"/>
                </a:solidFill>
                <a:latin typeface="+mn-lt"/>
                <a:ea typeface="+mn-ea"/>
                <a:cs typeface="+mn-cs"/>
              </a:defRPr>
            </a:lvl1pPr>
            <a:lvl2pPr>
              <a:spcBef>
                <a:spcPts val="800"/>
              </a:spcBef>
              <a:defRPr sz="1600"/>
            </a:lvl2pPr>
            <a:lvl3pPr>
              <a:spcBef>
                <a:spcPts val="800"/>
              </a:spcBef>
              <a:defRPr sz="1600"/>
            </a:lvl3pPr>
          </a:lstStyle>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lang="en-US"/>
              <a:t>Add your text, picture, smart art or graph</a:t>
            </a:r>
          </a:p>
        </p:txBody>
      </p:sp>
      <p:sp>
        <p:nvSpPr>
          <p:cNvPr id="13" name="Content Placeholder 2">
            <a:extLst>
              <a:ext uri="{FF2B5EF4-FFF2-40B4-BE49-F238E27FC236}">
                <a16:creationId xmlns:a16="http://schemas.microsoft.com/office/drawing/2014/main" id="{513356B1-FA4E-4CFA-B2D9-0DCFA06BD2DB}"/>
              </a:ext>
            </a:extLst>
          </p:cNvPr>
          <p:cNvSpPr>
            <a:spLocks noGrp="1"/>
          </p:cNvSpPr>
          <p:nvPr>
            <p:ph idx="12" hasCustomPrompt="1"/>
          </p:nvPr>
        </p:nvSpPr>
        <p:spPr>
          <a:xfrm>
            <a:off x="8187073" y="2894400"/>
            <a:ext cx="3565523" cy="3484800"/>
          </a:xfrm>
        </p:spPr>
        <p:txBody>
          <a:bodyPr>
            <a:noAutofit/>
          </a:bodyPr>
          <a:lstStyle>
            <a:lvl1pPr marL="0" marR="0" indent="0" algn="l" defTabSz="914400" rtl="0" eaLnBrk="1" fontAlgn="auto" latinLnBrk="0" hangingPunct="1">
              <a:lnSpc>
                <a:spcPct val="120000"/>
              </a:lnSpc>
              <a:spcBef>
                <a:spcPts val="300"/>
              </a:spcBef>
              <a:spcAft>
                <a:spcPts val="300"/>
              </a:spcAft>
              <a:buClrTx/>
              <a:buSzTx/>
              <a:buFont typeface="Arial" panose="020B0604020202020204" pitchFamily="34" charset="0"/>
              <a:buNone/>
              <a:tabLst/>
              <a:defRPr lang="en-US" sz="1600" kern="1200" dirty="0">
                <a:solidFill>
                  <a:schemeClr val="tx1"/>
                </a:solidFill>
                <a:latin typeface="+mn-lt"/>
                <a:ea typeface="+mn-ea"/>
                <a:cs typeface="+mn-cs"/>
              </a:defRPr>
            </a:lvl1pPr>
            <a:lvl2pPr>
              <a:spcBef>
                <a:spcPts val="800"/>
              </a:spcBef>
              <a:defRPr sz="1600"/>
            </a:lvl2pPr>
            <a:lvl3pPr>
              <a:spcBef>
                <a:spcPts val="800"/>
              </a:spcBef>
              <a:defRPr sz="1600"/>
            </a:lvl3pPr>
          </a:lstStyle>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lang="en-US"/>
              <a:t>Add your text, picture, smart art or graph</a:t>
            </a:r>
          </a:p>
        </p:txBody>
      </p:sp>
      <p:sp>
        <p:nvSpPr>
          <p:cNvPr id="9" name="Slide Number Placeholder 5">
            <a:extLst>
              <a:ext uri="{FF2B5EF4-FFF2-40B4-BE49-F238E27FC236}">
                <a16:creationId xmlns:a16="http://schemas.microsoft.com/office/drawing/2014/main" id="{54CC4E7A-680C-483B-9E41-73A3B9B703AF}"/>
              </a:ext>
            </a:extLst>
          </p:cNvPr>
          <p:cNvSpPr>
            <a:spLocks noGrp="1"/>
          </p:cNvSpPr>
          <p:nvPr>
            <p:ph type="sldNum" sz="quarter" idx="4"/>
          </p:nvPr>
        </p:nvSpPr>
        <p:spPr>
          <a:xfrm>
            <a:off x="6252000" y="6408000"/>
            <a:ext cx="5500597" cy="360000"/>
          </a:xfrm>
          <a:prstGeom prst="rect">
            <a:avLst/>
          </a:prstGeom>
        </p:spPr>
        <p:txBody>
          <a:bodyPr vert="horz" lIns="91440" tIns="45720" rIns="91440" bIns="45720" rtlCol="0" anchor="b"/>
          <a:lstStyle>
            <a:lvl1pPr algn="r">
              <a:defRPr sz="800">
                <a:solidFill>
                  <a:schemeClr val="tx1"/>
                </a:solidFill>
              </a:defRPr>
            </a:lvl1pPr>
          </a:lstStyle>
          <a:p>
            <a:r>
              <a:rPr lang="en-AU"/>
              <a:t>FOOTER </a:t>
            </a:r>
            <a:fld id="{87C812C2-8080-4AFB-914E-081D3072CDD0}" type="slidenum">
              <a:rPr lang="en-AU" smtClean="0"/>
              <a:pPr/>
              <a:t>‹#›</a:t>
            </a:fld>
            <a:endParaRPr lang="en-AU"/>
          </a:p>
        </p:txBody>
      </p:sp>
    </p:spTree>
    <p:extLst>
      <p:ext uri="{BB962C8B-B14F-4D97-AF65-F5344CB8AC3E}">
        <p14:creationId xmlns:p14="http://schemas.microsoft.com/office/powerpoint/2010/main" val="209216713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Section light">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7C2A48ED-2AEB-4578-80B4-9A796AB2D336}"/>
              </a:ext>
              <a:ext uri="{C183D7F6-B498-43B3-948B-1728B52AA6E4}">
                <adec:decorative xmlns:adec="http://schemas.microsoft.com/office/drawing/2017/decorative" val="1"/>
              </a:ext>
            </a:extLst>
          </p:cNvPr>
          <p:cNvPicPr>
            <a:picLocks noChangeAspect="1"/>
          </p:cNvPicPr>
          <p:nvPr userDrawn="1"/>
        </p:nvPicPr>
        <p:blipFill rotWithShape="1">
          <a:blip r:embed="rId2">
            <a:alphaModFix amt="15000"/>
            <a:extLst>
              <a:ext uri="{28A0092B-C50C-407E-A947-70E740481C1C}">
                <a14:useLocalDpi xmlns:a14="http://schemas.microsoft.com/office/drawing/2010/main" val="0"/>
              </a:ext>
            </a:extLst>
          </a:blip>
          <a:srcRect l="24748" t="22256" r="61810" b="23041"/>
          <a:stretch/>
        </p:blipFill>
        <p:spPr>
          <a:xfrm rot="10800000">
            <a:off x="9526772" y="1457004"/>
            <a:ext cx="2674036" cy="5444432"/>
          </a:xfrm>
          <a:prstGeom prst="rect">
            <a:avLst/>
          </a:prstGeom>
        </p:spPr>
      </p:pic>
      <p:sp>
        <p:nvSpPr>
          <p:cNvPr id="8" name="Title 1">
            <a:extLst>
              <a:ext uri="{FF2B5EF4-FFF2-40B4-BE49-F238E27FC236}">
                <a16:creationId xmlns:a16="http://schemas.microsoft.com/office/drawing/2014/main" id="{04D7ACC7-9B49-49CE-BE9D-482A0B6DF524}"/>
              </a:ext>
            </a:extLst>
          </p:cNvPr>
          <p:cNvSpPr>
            <a:spLocks noGrp="1"/>
          </p:cNvSpPr>
          <p:nvPr>
            <p:ph type="title" hasCustomPrompt="1"/>
          </p:nvPr>
        </p:nvSpPr>
        <p:spPr>
          <a:xfrm>
            <a:off x="447525" y="2350999"/>
            <a:ext cx="5312475" cy="925014"/>
          </a:xfrm>
          <a:prstGeom prst="rect">
            <a:avLst/>
          </a:prstGeom>
        </p:spPr>
        <p:txBody>
          <a:bodyPr anchor="ctr">
            <a:noAutofit/>
          </a:bodyPr>
          <a:lstStyle>
            <a:lvl1pPr>
              <a:defRPr sz="3000">
                <a:solidFill>
                  <a:schemeClr val="tx2"/>
                </a:solidFill>
              </a:defRPr>
            </a:lvl1pPr>
          </a:lstStyle>
          <a:p>
            <a:r>
              <a:rPr lang="en-US"/>
              <a:t>Add your section title</a:t>
            </a:r>
            <a:endParaRPr lang="en-AU"/>
          </a:p>
        </p:txBody>
      </p:sp>
      <p:sp>
        <p:nvSpPr>
          <p:cNvPr id="9" name="Text Placeholder 2">
            <a:extLst>
              <a:ext uri="{FF2B5EF4-FFF2-40B4-BE49-F238E27FC236}">
                <a16:creationId xmlns:a16="http://schemas.microsoft.com/office/drawing/2014/main" id="{2E69765D-49CB-4019-9DC4-05BB1A8F288F}"/>
              </a:ext>
            </a:extLst>
          </p:cNvPr>
          <p:cNvSpPr>
            <a:spLocks noGrp="1"/>
          </p:cNvSpPr>
          <p:nvPr>
            <p:ph type="body" idx="1" hasCustomPrompt="1"/>
          </p:nvPr>
        </p:nvSpPr>
        <p:spPr>
          <a:xfrm>
            <a:off x="447525" y="3465513"/>
            <a:ext cx="5312475" cy="493341"/>
          </a:xfrm>
        </p:spPr>
        <p:txBody>
          <a:bodyPr>
            <a:noAutofit/>
          </a:bodyPr>
          <a:lstStyle>
            <a:lvl1pPr marL="0" indent="0">
              <a:buNone/>
              <a:defRPr sz="1800">
                <a:solidFill>
                  <a:schemeClr val="tx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Add your subtitle</a:t>
            </a:r>
          </a:p>
        </p:txBody>
      </p:sp>
    </p:spTree>
    <p:extLst>
      <p:ext uri="{BB962C8B-B14F-4D97-AF65-F5344CB8AC3E}">
        <p14:creationId xmlns:p14="http://schemas.microsoft.com/office/powerpoint/2010/main" val="2648761621"/>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Heading content one column">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44997148-95F8-49D9-BA59-9E1AFA0EF195}"/>
              </a:ext>
            </a:extLst>
          </p:cNvPr>
          <p:cNvSpPr>
            <a:spLocks noGrp="1"/>
          </p:cNvSpPr>
          <p:nvPr>
            <p:ph type="body" idx="1" hasCustomPrompt="1"/>
          </p:nvPr>
        </p:nvSpPr>
        <p:spPr>
          <a:xfrm>
            <a:off x="448125" y="817200"/>
            <a:ext cx="11304472" cy="828000"/>
          </a:xfrm>
        </p:spPr>
        <p:txBody>
          <a:bodyPr anchor="ctr" anchorCtr="0">
            <a:noAutofit/>
          </a:bodyPr>
          <a:lstStyle>
            <a:lvl1pPr marL="0" indent="0">
              <a:spcBef>
                <a:spcPts val="0"/>
              </a:spcBef>
              <a:spcAft>
                <a:spcPts val="0"/>
              </a:spcAft>
              <a:buNone/>
              <a:defRPr lang="en-US" sz="2000" b="1" kern="1200" dirty="0">
                <a:solidFill>
                  <a:schemeClr val="tx2"/>
                </a:solidFill>
                <a:latin typeface="+mj-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marR="0" lvl="0" indent="0" algn="l" defTabSz="684000" rtl="0" eaLnBrk="1" fontAlgn="auto" latinLnBrk="0" hangingPunct="1">
              <a:lnSpc>
                <a:spcPct val="120000"/>
              </a:lnSpc>
              <a:spcBef>
                <a:spcPts val="0"/>
              </a:spcBef>
              <a:spcAft>
                <a:spcPts val="0"/>
              </a:spcAft>
              <a:buClrTx/>
              <a:buSzTx/>
              <a:buFont typeface="Arial" panose="020B0604020202020204" pitchFamily="34" charset="0"/>
              <a:buNone/>
              <a:tabLst/>
            </a:pPr>
            <a:r>
              <a:rPr lang="en-US"/>
              <a:t>Add your heading</a:t>
            </a:r>
          </a:p>
        </p:txBody>
      </p:sp>
      <p:sp>
        <p:nvSpPr>
          <p:cNvPr id="9" name="Content Placeholder 2">
            <a:extLst>
              <a:ext uri="{FF2B5EF4-FFF2-40B4-BE49-F238E27FC236}">
                <a16:creationId xmlns:a16="http://schemas.microsoft.com/office/drawing/2014/main" id="{14EABFCC-EEB9-4198-A14F-1CCDB1B70838}"/>
              </a:ext>
            </a:extLst>
          </p:cNvPr>
          <p:cNvSpPr>
            <a:spLocks noGrp="1"/>
          </p:cNvSpPr>
          <p:nvPr>
            <p:ph idx="11" hasCustomPrompt="1"/>
          </p:nvPr>
        </p:nvSpPr>
        <p:spPr>
          <a:xfrm>
            <a:off x="448124" y="1884067"/>
            <a:ext cx="11304000" cy="4495972"/>
          </a:xfrm>
        </p:spPr>
        <p:txBody>
          <a:bodyPr>
            <a:noAutofit/>
          </a:bodyPr>
          <a:lstStyle>
            <a:lvl1pPr marL="0" marR="0" indent="0" algn="l" defTabSz="914400" rtl="0" eaLnBrk="1" fontAlgn="auto" latinLnBrk="0" hangingPunct="1">
              <a:lnSpc>
                <a:spcPct val="120000"/>
              </a:lnSpc>
              <a:spcBef>
                <a:spcPts val="300"/>
              </a:spcBef>
              <a:spcAft>
                <a:spcPts val="300"/>
              </a:spcAft>
              <a:buClrTx/>
              <a:buSzTx/>
              <a:buFont typeface="Arial" panose="020B0604020202020204" pitchFamily="34" charset="0"/>
              <a:buNone/>
              <a:tabLst/>
              <a:defRPr lang="en-US" sz="1600" kern="1200" dirty="0">
                <a:solidFill>
                  <a:schemeClr val="tx1"/>
                </a:solidFill>
                <a:latin typeface="+mn-lt"/>
                <a:ea typeface="+mn-ea"/>
                <a:cs typeface="+mn-cs"/>
              </a:defRPr>
            </a:lvl1pPr>
            <a:lvl2pPr>
              <a:spcBef>
                <a:spcPts val="800"/>
              </a:spcBef>
              <a:defRPr sz="1600"/>
            </a:lvl2pPr>
            <a:lvl3pPr>
              <a:spcBef>
                <a:spcPts val="800"/>
              </a:spcBef>
              <a:defRPr sz="1600"/>
            </a:lvl3pPr>
          </a:lstStyle>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lang="en-US"/>
              <a:t>Add your text, picture, smart art or graph</a:t>
            </a:r>
          </a:p>
        </p:txBody>
      </p:sp>
      <p:sp>
        <p:nvSpPr>
          <p:cNvPr id="5" name="Slide Number Placeholder 5">
            <a:extLst>
              <a:ext uri="{FF2B5EF4-FFF2-40B4-BE49-F238E27FC236}">
                <a16:creationId xmlns:a16="http://schemas.microsoft.com/office/drawing/2014/main" id="{0B6F8E93-E182-458F-ACCF-5973ADFA18CC}"/>
              </a:ext>
            </a:extLst>
          </p:cNvPr>
          <p:cNvSpPr>
            <a:spLocks noGrp="1"/>
          </p:cNvSpPr>
          <p:nvPr>
            <p:ph type="sldNum" sz="quarter" idx="4"/>
          </p:nvPr>
        </p:nvSpPr>
        <p:spPr>
          <a:xfrm>
            <a:off x="6252000" y="6408000"/>
            <a:ext cx="5500597" cy="360000"/>
          </a:xfrm>
          <a:prstGeom prst="rect">
            <a:avLst/>
          </a:prstGeom>
        </p:spPr>
        <p:txBody>
          <a:bodyPr vert="horz" lIns="91440" tIns="45720" rIns="91440" bIns="45720" rtlCol="0" anchor="b"/>
          <a:lstStyle>
            <a:lvl1pPr algn="r">
              <a:defRPr sz="800">
                <a:solidFill>
                  <a:schemeClr val="tx1"/>
                </a:solidFill>
              </a:defRPr>
            </a:lvl1pPr>
          </a:lstStyle>
          <a:p>
            <a:r>
              <a:rPr lang="en-AU"/>
              <a:t>FOOTER </a:t>
            </a:r>
            <a:fld id="{87C812C2-8080-4AFB-914E-081D3072CDD0}" type="slidenum">
              <a:rPr lang="en-AU" smtClean="0"/>
              <a:pPr/>
              <a:t>‹#›</a:t>
            </a:fld>
            <a:endParaRPr lang="en-AU"/>
          </a:p>
        </p:txBody>
      </p:sp>
    </p:spTree>
    <p:extLst>
      <p:ext uri="{BB962C8B-B14F-4D97-AF65-F5344CB8AC3E}">
        <p14:creationId xmlns:p14="http://schemas.microsoft.com/office/powerpoint/2010/main" val="72584982"/>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Heading content two column">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44997148-95F8-49D9-BA59-9E1AFA0EF195}"/>
              </a:ext>
            </a:extLst>
          </p:cNvPr>
          <p:cNvSpPr>
            <a:spLocks noGrp="1"/>
          </p:cNvSpPr>
          <p:nvPr>
            <p:ph type="body" idx="1" hasCustomPrompt="1"/>
          </p:nvPr>
        </p:nvSpPr>
        <p:spPr>
          <a:xfrm>
            <a:off x="448125" y="817200"/>
            <a:ext cx="11304472" cy="828000"/>
          </a:xfrm>
        </p:spPr>
        <p:txBody>
          <a:bodyPr anchor="ctr" anchorCtr="0">
            <a:noAutofit/>
          </a:bodyPr>
          <a:lstStyle>
            <a:lvl1pPr marL="0" indent="0">
              <a:spcBef>
                <a:spcPts val="0"/>
              </a:spcBef>
              <a:spcAft>
                <a:spcPts val="0"/>
              </a:spcAft>
              <a:buNone/>
              <a:defRPr lang="en-US" sz="2000" b="1" kern="1200" dirty="0">
                <a:solidFill>
                  <a:schemeClr val="tx2"/>
                </a:solidFill>
                <a:latin typeface="+mj-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marR="0" lvl="0" indent="0" algn="l" defTabSz="684000" rtl="0" eaLnBrk="1" fontAlgn="auto" latinLnBrk="0" hangingPunct="1">
              <a:lnSpc>
                <a:spcPct val="120000"/>
              </a:lnSpc>
              <a:spcBef>
                <a:spcPts val="0"/>
              </a:spcBef>
              <a:spcAft>
                <a:spcPts val="0"/>
              </a:spcAft>
              <a:buClrTx/>
              <a:buSzTx/>
              <a:buFont typeface="Arial" panose="020B0604020202020204" pitchFamily="34" charset="0"/>
              <a:buNone/>
              <a:tabLst/>
            </a:pPr>
            <a:r>
              <a:rPr lang="en-US"/>
              <a:t>Add your heading</a:t>
            </a:r>
          </a:p>
        </p:txBody>
      </p:sp>
      <p:sp>
        <p:nvSpPr>
          <p:cNvPr id="9" name="Content Placeholder 2">
            <a:extLst>
              <a:ext uri="{FF2B5EF4-FFF2-40B4-BE49-F238E27FC236}">
                <a16:creationId xmlns:a16="http://schemas.microsoft.com/office/drawing/2014/main" id="{14EABFCC-EEB9-4198-A14F-1CCDB1B70838}"/>
              </a:ext>
            </a:extLst>
          </p:cNvPr>
          <p:cNvSpPr>
            <a:spLocks noGrp="1"/>
          </p:cNvSpPr>
          <p:nvPr>
            <p:ph idx="11" hasCustomPrompt="1"/>
          </p:nvPr>
        </p:nvSpPr>
        <p:spPr>
          <a:xfrm>
            <a:off x="448125" y="1884067"/>
            <a:ext cx="5491875" cy="4495971"/>
          </a:xfrm>
        </p:spPr>
        <p:txBody>
          <a:bodyPr>
            <a:noAutofit/>
          </a:bodyPr>
          <a:lstStyle>
            <a:lvl1pPr marL="0" marR="0" indent="0" algn="l" defTabSz="914400" rtl="0" eaLnBrk="1" fontAlgn="auto" latinLnBrk="0" hangingPunct="1">
              <a:lnSpc>
                <a:spcPct val="120000"/>
              </a:lnSpc>
              <a:spcBef>
                <a:spcPts val="300"/>
              </a:spcBef>
              <a:spcAft>
                <a:spcPts val="300"/>
              </a:spcAft>
              <a:buClrTx/>
              <a:buSzTx/>
              <a:buFont typeface="Arial" panose="020B0604020202020204" pitchFamily="34" charset="0"/>
              <a:buNone/>
              <a:tabLst/>
              <a:defRPr lang="en-US" sz="1600" kern="1200" dirty="0">
                <a:solidFill>
                  <a:schemeClr val="tx1"/>
                </a:solidFill>
                <a:latin typeface="+mn-lt"/>
                <a:ea typeface="+mn-ea"/>
                <a:cs typeface="+mn-cs"/>
              </a:defRPr>
            </a:lvl1pPr>
            <a:lvl2pPr>
              <a:spcBef>
                <a:spcPts val="800"/>
              </a:spcBef>
              <a:defRPr sz="1600"/>
            </a:lvl2pPr>
            <a:lvl3pPr>
              <a:spcBef>
                <a:spcPts val="800"/>
              </a:spcBef>
              <a:defRPr sz="1600"/>
            </a:lvl3pPr>
          </a:lstStyle>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lang="en-US"/>
              <a:t>Add your text, picture, smart art or graph</a:t>
            </a:r>
          </a:p>
        </p:txBody>
      </p:sp>
      <p:sp>
        <p:nvSpPr>
          <p:cNvPr id="11" name="Content Placeholder 2">
            <a:extLst>
              <a:ext uri="{FF2B5EF4-FFF2-40B4-BE49-F238E27FC236}">
                <a16:creationId xmlns:a16="http://schemas.microsoft.com/office/drawing/2014/main" id="{2207AF2E-1487-4608-8E34-A059922AF8C0}"/>
              </a:ext>
            </a:extLst>
          </p:cNvPr>
          <p:cNvSpPr>
            <a:spLocks noGrp="1"/>
          </p:cNvSpPr>
          <p:nvPr>
            <p:ph idx="12" hasCustomPrompt="1"/>
          </p:nvPr>
        </p:nvSpPr>
        <p:spPr>
          <a:xfrm>
            <a:off x="6252000" y="1884067"/>
            <a:ext cx="5500597" cy="4495971"/>
          </a:xfrm>
        </p:spPr>
        <p:txBody>
          <a:bodyPr>
            <a:noAutofit/>
          </a:bodyPr>
          <a:lstStyle>
            <a:lvl1pPr marL="0" marR="0" indent="0" algn="l" defTabSz="914400" rtl="0" eaLnBrk="1" fontAlgn="auto" latinLnBrk="0" hangingPunct="1">
              <a:lnSpc>
                <a:spcPct val="120000"/>
              </a:lnSpc>
              <a:spcBef>
                <a:spcPts val="300"/>
              </a:spcBef>
              <a:spcAft>
                <a:spcPts val="300"/>
              </a:spcAft>
              <a:buClrTx/>
              <a:buSzTx/>
              <a:buFont typeface="Arial" panose="020B0604020202020204" pitchFamily="34" charset="0"/>
              <a:buNone/>
              <a:tabLst/>
              <a:defRPr lang="en-US" sz="1600" kern="1200" dirty="0">
                <a:solidFill>
                  <a:schemeClr val="tx1"/>
                </a:solidFill>
                <a:latin typeface="+mn-lt"/>
                <a:ea typeface="+mn-ea"/>
                <a:cs typeface="+mn-cs"/>
              </a:defRPr>
            </a:lvl1pPr>
            <a:lvl2pPr>
              <a:spcBef>
                <a:spcPts val="800"/>
              </a:spcBef>
              <a:defRPr sz="1600"/>
            </a:lvl2pPr>
            <a:lvl3pPr>
              <a:spcBef>
                <a:spcPts val="800"/>
              </a:spcBef>
              <a:defRPr sz="1600"/>
            </a:lvl3pPr>
          </a:lstStyle>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lang="en-US"/>
              <a:t>Add your text, picture, smart art or graph</a:t>
            </a:r>
          </a:p>
        </p:txBody>
      </p:sp>
      <p:sp>
        <p:nvSpPr>
          <p:cNvPr id="6" name="Slide Number Placeholder 5">
            <a:extLst>
              <a:ext uri="{FF2B5EF4-FFF2-40B4-BE49-F238E27FC236}">
                <a16:creationId xmlns:a16="http://schemas.microsoft.com/office/drawing/2014/main" id="{016AA875-BDC3-4975-B59D-37448F91CD5B}"/>
              </a:ext>
            </a:extLst>
          </p:cNvPr>
          <p:cNvSpPr>
            <a:spLocks noGrp="1"/>
          </p:cNvSpPr>
          <p:nvPr>
            <p:ph type="sldNum" sz="quarter" idx="4"/>
          </p:nvPr>
        </p:nvSpPr>
        <p:spPr>
          <a:xfrm>
            <a:off x="6252000" y="6408000"/>
            <a:ext cx="5500597" cy="360000"/>
          </a:xfrm>
          <a:prstGeom prst="rect">
            <a:avLst/>
          </a:prstGeom>
        </p:spPr>
        <p:txBody>
          <a:bodyPr vert="horz" lIns="91440" tIns="45720" rIns="91440" bIns="45720" rtlCol="0" anchor="b"/>
          <a:lstStyle>
            <a:lvl1pPr algn="r">
              <a:defRPr sz="800">
                <a:solidFill>
                  <a:schemeClr val="tx1"/>
                </a:solidFill>
              </a:defRPr>
            </a:lvl1pPr>
          </a:lstStyle>
          <a:p>
            <a:r>
              <a:rPr lang="en-AU"/>
              <a:t>FOOTER </a:t>
            </a:r>
            <a:fld id="{87C812C2-8080-4AFB-914E-081D3072CDD0}" type="slidenum">
              <a:rPr lang="en-AU" smtClean="0"/>
              <a:pPr/>
              <a:t>‹#›</a:t>
            </a:fld>
            <a:endParaRPr lang="en-AU"/>
          </a:p>
        </p:txBody>
      </p:sp>
    </p:spTree>
    <p:extLst>
      <p:ext uri="{BB962C8B-B14F-4D97-AF65-F5344CB8AC3E}">
        <p14:creationId xmlns:p14="http://schemas.microsoft.com/office/powerpoint/2010/main" val="293703696"/>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Heading content three column">
    <p:spTree>
      <p:nvGrpSpPr>
        <p:cNvPr id="1" name=""/>
        <p:cNvGrpSpPr/>
        <p:nvPr/>
      </p:nvGrpSpPr>
      <p:grpSpPr>
        <a:xfrm>
          <a:off x="0" y="0"/>
          <a:ext cx="0" cy="0"/>
          <a:chOff x="0" y="0"/>
          <a:chExt cx="0" cy="0"/>
        </a:xfrm>
      </p:grpSpPr>
      <p:sp>
        <p:nvSpPr>
          <p:cNvPr id="9" name="Text Placeholder 2">
            <a:extLst>
              <a:ext uri="{FF2B5EF4-FFF2-40B4-BE49-F238E27FC236}">
                <a16:creationId xmlns:a16="http://schemas.microsoft.com/office/drawing/2014/main" id="{270E986B-6D90-46C7-B40D-E885C1E72B9E}"/>
              </a:ext>
            </a:extLst>
          </p:cNvPr>
          <p:cNvSpPr>
            <a:spLocks noGrp="1"/>
          </p:cNvSpPr>
          <p:nvPr>
            <p:ph type="body" idx="1" hasCustomPrompt="1"/>
          </p:nvPr>
        </p:nvSpPr>
        <p:spPr>
          <a:xfrm>
            <a:off x="448125" y="817200"/>
            <a:ext cx="11304472" cy="828000"/>
          </a:xfrm>
        </p:spPr>
        <p:txBody>
          <a:bodyPr anchor="ctr" anchorCtr="0">
            <a:noAutofit/>
          </a:bodyPr>
          <a:lstStyle>
            <a:lvl1pPr marL="0" indent="0">
              <a:spcBef>
                <a:spcPts val="0"/>
              </a:spcBef>
              <a:spcAft>
                <a:spcPts val="0"/>
              </a:spcAft>
              <a:buNone/>
              <a:defRPr lang="en-US" sz="2000" b="1" kern="1200" dirty="0">
                <a:solidFill>
                  <a:schemeClr val="tx2"/>
                </a:solidFill>
                <a:latin typeface="+mj-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marR="0" lvl="0" indent="0" algn="l" defTabSz="684000" rtl="0" eaLnBrk="1" fontAlgn="auto" latinLnBrk="0" hangingPunct="1">
              <a:lnSpc>
                <a:spcPct val="120000"/>
              </a:lnSpc>
              <a:spcBef>
                <a:spcPts val="0"/>
              </a:spcBef>
              <a:spcAft>
                <a:spcPts val="0"/>
              </a:spcAft>
              <a:buClrTx/>
              <a:buSzTx/>
              <a:buFont typeface="Arial" panose="020B0604020202020204" pitchFamily="34" charset="0"/>
              <a:buNone/>
              <a:tabLst/>
            </a:pPr>
            <a:r>
              <a:rPr lang="en-US"/>
              <a:t>Add your heading</a:t>
            </a:r>
          </a:p>
        </p:txBody>
      </p:sp>
      <p:sp>
        <p:nvSpPr>
          <p:cNvPr id="7" name="Content Placeholder 2">
            <a:extLst>
              <a:ext uri="{FF2B5EF4-FFF2-40B4-BE49-F238E27FC236}">
                <a16:creationId xmlns:a16="http://schemas.microsoft.com/office/drawing/2014/main" id="{C44446AF-63C2-4CF6-A4A7-AA9D1B56FA70}"/>
              </a:ext>
            </a:extLst>
          </p:cNvPr>
          <p:cNvSpPr>
            <a:spLocks noGrp="1"/>
          </p:cNvSpPr>
          <p:nvPr>
            <p:ph idx="10" hasCustomPrompt="1"/>
          </p:nvPr>
        </p:nvSpPr>
        <p:spPr>
          <a:xfrm>
            <a:off x="448125" y="1884066"/>
            <a:ext cx="3556800" cy="4495134"/>
          </a:xfrm>
        </p:spPr>
        <p:txBody>
          <a:bodyPr>
            <a:noAutofit/>
          </a:bodyPr>
          <a:lstStyle>
            <a:lvl1pPr marL="0" marR="0" indent="0" algn="l" defTabSz="914400" rtl="0" eaLnBrk="1" fontAlgn="auto" latinLnBrk="0" hangingPunct="1">
              <a:lnSpc>
                <a:spcPct val="120000"/>
              </a:lnSpc>
              <a:spcBef>
                <a:spcPts val="300"/>
              </a:spcBef>
              <a:spcAft>
                <a:spcPts val="300"/>
              </a:spcAft>
              <a:buClrTx/>
              <a:buSzTx/>
              <a:buFont typeface="Arial" panose="020B0604020202020204" pitchFamily="34" charset="0"/>
              <a:buNone/>
              <a:tabLst/>
              <a:defRPr lang="en-US" sz="1600" kern="1200" dirty="0">
                <a:solidFill>
                  <a:schemeClr val="tx1"/>
                </a:solidFill>
                <a:latin typeface="+mn-lt"/>
                <a:ea typeface="+mn-ea"/>
                <a:cs typeface="+mn-cs"/>
              </a:defRPr>
            </a:lvl1pPr>
            <a:lvl2pPr>
              <a:spcBef>
                <a:spcPts val="800"/>
              </a:spcBef>
              <a:defRPr sz="1600"/>
            </a:lvl2pPr>
            <a:lvl3pPr>
              <a:spcBef>
                <a:spcPts val="800"/>
              </a:spcBef>
              <a:defRPr sz="1600"/>
            </a:lvl3pPr>
          </a:lstStyle>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lang="en-US"/>
              <a:t>Add your text, picture, smart art or graph</a:t>
            </a:r>
          </a:p>
        </p:txBody>
      </p:sp>
      <p:sp>
        <p:nvSpPr>
          <p:cNvPr id="12" name="Content Placeholder 2">
            <a:extLst>
              <a:ext uri="{FF2B5EF4-FFF2-40B4-BE49-F238E27FC236}">
                <a16:creationId xmlns:a16="http://schemas.microsoft.com/office/drawing/2014/main" id="{7B17D4E8-9647-47A2-8920-A4F0A9D2F5AE}"/>
              </a:ext>
            </a:extLst>
          </p:cNvPr>
          <p:cNvSpPr>
            <a:spLocks noGrp="1"/>
          </p:cNvSpPr>
          <p:nvPr>
            <p:ph idx="11" hasCustomPrompt="1"/>
          </p:nvPr>
        </p:nvSpPr>
        <p:spPr>
          <a:xfrm>
            <a:off x="4317599" y="1884066"/>
            <a:ext cx="3556800" cy="4495134"/>
          </a:xfrm>
        </p:spPr>
        <p:txBody>
          <a:bodyPr>
            <a:noAutofit/>
          </a:bodyPr>
          <a:lstStyle>
            <a:lvl1pPr marL="0" marR="0" indent="0" algn="l" defTabSz="914400" rtl="0" eaLnBrk="1" fontAlgn="auto" latinLnBrk="0" hangingPunct="1">
              <a:lnSpc>
                <a:spcPct val="120000"/>
              </a:lnSpc>
              <a:spcBef>
                <a:spcPts val="300"/>
              </a:spcBef>
              <a:spcAft>
                <a:spcPts val="300"/>
              </a:spcAft>
              <a:buClrTx/>
              <a:buSzTx/>
              <a:buFont typeface="Arial" panose="020B0604020202020204" pitchFamily="34" charset="0"/>
              <a:buNone/>
              <a:tabLst/>
              <a:defRPr lang="en-US" sz="1600" kern="1200" dirty="0">
                <a:solidFill>
                  <a:schemeClr val="tx1"/>
                </a:solidFill>
                <a:latin typeface="+mn-lt"/>
                <a:ea typeface="+mn-ea"/>
                <a:cs typeface="+mn-cs"/>
              </a:defRPr>
            </a:lvl1pPr>
            <a:lvl2pPr>
              <a:spcBef>
                <a:spcPts val="800"/>
              </a:spcBef>
              <a:defRPr sz="1600"/>
            </a:lvl2pPr>
            <a:lvl3pPr>
              <a:spcBef>
                <a:spcPts val="800"/>
              </a:spcBef>
              <a:defRPr sz="1600"/>
            </a:lvl3pPr>
          </a:lstStyle>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lang="en-US"/>
              <a:t>Add your text, picture, smart art or graph</a:t>
            </a:r>
          </a:p>
        </p:txBody>
      </p:sp>
      <p:sp>
        <p:nvSpPr>
          <p:cNvPr id="13" name="Content Placeholder 2">
            <a:extLst>
              <a:ext uri="{FF2B5EF4-FFF2-40B4-BE49-F238E27FC236}">
                <a16:creationId xmlns:a16="http://schemas.microsoft.com/office/drawing/2014/main" id="{513356B1-FA4E-4CFA-B2D9-0DCFA06BD2DB}"/>
              </a:ext>
            </a:extLst>
          </p:cNvPr>
          <p:cNvSpPr>
            <a:spLocks noGrp="1"/>
          </p:cNvSpPr>
          <p:nvPr>
            <p:ph idx="12" hasCustomPrompt="1"/>
          </p:nvPr>
        </p:nvSpPr>
        <p:spPr>
          <a:xfrm>
            <a:off x="8187073" y="1884066"/>
            <a:ext cx="3565523" cy="4495134"/>
          </a:xfrm>
        </p:spPr>
        <p:txBody>
          <a:bodyPr>
            <a:noAutofit/>
          </a:bodyPr>
          <a:lstStyle>
            <a:lvl1pPr marL="0" marR="0" indent="0" algn="l" defTabSz="914400" rtl="0" eaLnBrk="1" fontAlgn="auto" latinLnBrk="0" hangingPunct="1">
              <a:lnSpc>
                <a:spcPct val="120000"/>
              </a:lnSpc>
              <a:spcBef>
                <a:spcPts val="300"/>
              </a:spcBef>
              <a:spcAft>
                <a:spcPts val="300"/>
              </a:spcAft>
              <a:buClrTx/>
              <a:buSzTx/>
              <a:buFont typeface="Arial" panose="020B0604020202020204" pitchFamily="34" charset="0"/>
              <a:buNone/>
              <a:tabLst/>
              <a:defRPr lang="en-US" sz="1600" kern="1200" dirty="0">
                <a:solidFill>
                  <a:schemeClr val="tx1"/>
                </a:solidFill>
                <a:latin typeface="+mn-lt"/>
                <a:ea typeface="+mn-ea"/>
                <a:cs typeface="+mn-cs"/>
              </a:defRPr>
            </a:lvl1pPr>
            <a:lvl2pPr>
              <a:spcBef>
                <a:spcPts val="800"/>
              </a:spcBef>
              <a:defRPr sz="1600"/>
            </a:lvl2pPr>
            <a:lvl3pPr>
              <a:spcBef>
                <a:spcPts val="800"/>
              </a:spcBef>
              <a:defRPr sz="1600"/>
            </a:lvl3pPr>
          </a:lstStyle>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lang="en-US"/>
              <a:t>Add your text, picture, smart art or graph</a:t>
            </a:r>
          </a:p>
        </p:txBody>
      </p:sp>
      <p:sp>
        <p:nvSpPr>
          <p:cNvPr id="10" name="Slide Number Placeholder 5">
            <a:extLst>
              <a:ext uri="{FF2B5EF4-FFF2-40B4-BE49-F238E27FC236}">
                <a16:creationId xmlns:a16="http://schemas.microsoft.com/office/drawing/2014/main" id="{DAC222A4-B4AF-4E06-AEB3-7E1955C86154}"/>
              </a:ext>
            </a:extLst>
          </p:cNvPr>
          <p:cNvSpPr>
            <a:spLocks noGrp="1"/>
          </p:cNvSpPr>
          <p:nvPr>
            <p:ph type="sldNum" sz="quarter" idx="4"/>
          </p:nvPr>
        </p:nvSpPr>
        <p:spPr>
          <a:xfrm>
            <a:off x="6252000" y="6408000"/>
            <a:ext cx="5500597" cy="360000"/>
          </a:xfrm>
          <a:prstGeom prst="rect">
            <a:avLst/>
          </a:prstGeom>
        </p:spPr>
        <p:txBody>
          <a:bodyPr vert="horz" lIns="91440" tIns="45720" rIns="91440" bIns="45720" rtlCol="0" anchor="b"/>
          <a:lstStyle>
            <a:lvl1pPr algn="r">
              <a:defRPr sz="800">
                <a:solidFill>
                  <a:schemeClr val="tx1"/>
                </a:solidFill>
              </a:defRPr>
            </a:lvl1pPr>
          </a:lstStyle>
          <a:p>
            <a:r>
              <a:rPr lang="en-AU"/>
              <a:t>FOOTER </a:t>
            </a:r>
            <a:fld id="{87C812C2-8080-4AFB-914E-081D3072CDD0}" type="slidenum">
              <a:rPr lang="en-AU" smtClean="0"/>
              <a:pPr/>
              <a:t>‹#›</a:t>
            </a:fld>
            <a:endParaRPr lang="en-AU"/>
          </a:p>
        </p:txBody>
      </p:sp>
    </p:spTree>
    <p:extLst>
      <p:ext uri="{BB962C8B-B14F-4D97-AF65-F5344CB8AC3E}">
        <p14:creationId xmlns:p14="http://schemas.microsoft.com/office/powerpoint/2010/main" val="3259253748"/>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Heading content two column left">
    <p:spTree>
      <p:nvGrpSpPr>
        <p:cNvPr id="1" name=""/>
        <p:cNvGrpSpPr/>
        <p:nvPr/>
      </p:nvGrpSpPr>
      <p:grpSpPr>
        <a:xfrm>
          <a:off x="0" y="0"/>
          <a:ext cx="0" cy="0"/>
          <a:chOff x="0" y="0"/>
          <a:chExt cx="0" cy="0"/>
        </a:xfrm>
      </p:grpSpPr>
      <p:sp>
        <p:nvSpPr>
          <p:cNvPr id="9" name="Text Placeholder 2">
            <a:extLst>
              <a:ext uri="{FF2B5EF4-FFF2-40B4-BE49-F238E27FC236}">
                <a16:creationId xmlns:a16="http://schemas.microsoft.com/office/drawing/2014/main" id="{B861301E-BD17-46B0-AEBC-1FBE99F03B51}"/>
              </a:ext>
            </a:extLst>
          </p:cNvPr>
          <p:cNvSpPr>
            <a:spLocks noGrp="1"/>
          </p:cNvSpPr>
          <p:nvPr>
            <p:ph type="body" idx="1" hasCustomPrompt="1"/>
          </p:nvPr>
        </p:nvSpPr>
        <p:spPr>
          <a:xfrm>
            <a:off x="448125" y="817200"/>
            <a:ext cx="11304472" cy="828000"/>
          </a:xfrm>
        </p:spPr>
        <p:txBody>
          <a:bodyPr anchor="ctr" anchorCtr="0">
            <a:noAutofit/>
          </a:bodyPr>
          <a:lstStyle>
            <a:lvl1pPr marL="0" indent="0">
              <a:spcBef>
                <a:spcPts val="0"/>
              </a:spcBef>
              <a:spcAft>
                <a:spcPts val="0"/>
              </a:spcAft>
              <a:buNone/>
              <a:defRPr lang="en-US" sz="2000" b="1" kern="1200" dirty="0">
                <a:solidFill>
                  <a:schemeClr val="tx2"/>
                </a:solidFill>
                <a:latin typeface="+mj-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marR="0" lvl="0" indent="0" algn="l" defTabSz="684000" rtl="0" eaLnBrk="1" fontAlgn="auto" latinLnBrk="0" hangingPunct="1">
              <a:lnSpc>
                <a:spcPct val="120000"/>
              </a:lnSpc>
              <a:spcBef>
                <a:spcPts val="0"/>
              </a:spcBef>
              <a:spcAft>
                <a:spcPts val="0"/>
              </a:spcAft>
              <a:buClrTx/>
              <a:buSzTx/>
              <a:buFont typeface="Arial" panose="020B0604020202020204" pitchFamily="34" charset="0"/>
              <a:buNone/>
              <a:tabLst/>
            </a:pPr>
            <a:r>
              <a:rPr lang="en-US"/>
              <a:t>Add your heading</a:t>
            </a:r>
          </a:p>
        </p:txBody>
      </p:sp>
      <p:sp>
        <p:nvSpPr>
          <p:cNvPr id="7" name="Content Placeholder 2">
            <a:extLst>
              <a:ext uri="{FF2B5EF4-FFF2-40B4-BE49-F238E27FC236}">
                <a16:creationId xmlns:a16="http://schemas.microsoft.com/office/drawing/2014/main" id="{C44446AF-63C2-4CF6-A4A7-AA9D1B56FA70}"/>
              </a:ext>
            </a:extLst>
          </p:cNvPr>
          <p:cNvSpPr>
            <a:spLocks noGrp="1"/>
          </p:cNvSpPr>
          <p:nvPr>
            <p:ph idx="10" hasCustomPrompt="1"/>
          </p:nvPr>
        </p:nvSpPr>
        <p:spPr>
          <a:xfrm>
            <a:off x="448125" y="1884066"/>
            <a:ext cx="3556800" cy="4495134"/>
          </a:xfrm>
        </p:spPr>
        <p:txBody>
          <a:bodyPr>
            <a:noAutofit/>
          </a:bodyPr>
          <a:lstStyle>
            <a:lvl1pPr marL="0" marR="0" indent="0" algn="l" defTabSz="914400" rtl="0" eaLnBrk="1" fontAlgn="auto" latinLnBrk="0" hangingPunct="1">
              <a:lnSpc>
                <a:spcPct val="120000"/>
              </a:lnSpc>
              <a:spcBef>
                <a:spcPts val="300"/>
              </a:spcBef>
              <a:spcAft>
                <a:spcPts val="300"/>
              </a:spcAft>
              <a:buClrTx/>
              <a:buSzTx/>
              <a:buFont typeface="Arial" panose="020B0604020202020204" pitchFamily="34" charset="0"/>
              <a:buNone/>
              <a:tabLst/>
              <a:defRPr lang="en-US" sz="1600" kern="1200" dirty="0">
                <a:solidFill>
                  <a:schemeClr val="tx1"/>
                </a:solidFill>
                <a:latin typeface="+mn-lt"/>
                <a:ea typeface="+mn-ea"/>
                <a:cs typeface="+mn-cs"/>
              </a:defRPr>
            </a:lvl1pPr>
            <a:lvl2pPr>
              <a:spcBef>
                <a:spcPts val="800"/>
              </a:spcBef>
              <a:defRPr sz="1600"/>
            </a:lvl2pPr>
            <a:lvl3pPr>
              <a:spcBef>
                <a:spcPts val="800"/>
              </a:spcBef>
              <a:defRPr sz="1600"/>
            </a:lvl3pPr>
          </a:lstStyle>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lang="en-US"/>
              <a:t>Add your text, picture, smart art or graph</a:t>
            </a:r>
          </a:p>
        </p:txBody>
      </p:sp>
      <p:sp>
        <p:nvSpPr>
          <p:cNvPr id="12" name="Content Placeholder 2">
            <a:extLst>
              <a:ext uri="{FF2B5EF4-FFF2-40B4-BE49-F238E27FC236}">
                <a16:creationId xmlns:a16="http://schemas.microsoft.com/office/drawing/2014/main" id="{7B17D4E8-9647-47A2-8920-A4F0A9D2F5AE}"/>
              </a:ext>
            </a:extLst>
          </p:cNvPr>
          <p:cNvSpPr>
            <a:spLocks noGrp="1"/>
          </p:cNvSpPr>
          <p:nvPr>
            <p:ph idx="11" hasCustomPrompt="1"/>
          </p:nvPr>
        </p:nvSpPr>
        <p:spPr>
          <a:xfrm>
            <a:off x="4317599" y="1884066"/>
            <a:ext cx="7434998" cy="4495134"/>
          </a:xfrm>
        </p:spPr>
        <p:txBody>
          <a:bodyPr>
            <a:noAutofit/>
          </a:bodyPr>
          <a:lstStyle>
            <a:lvl1pPr marL="0" marR="0" indent="0" algn="l" defTabSz="914400" rtl="0" eaLnBrk="1" fontAlgn="auto" latinLnBrk="0" hangingPunct="1">
              <a:lnSpc>
                <a:spcPct val="120000"/>
              </a:lnSpc>
              <a:spcBef>
                <a:spcPts val="300"/>
              </a:spcBef>
              <a:spcAft>
                <a:spcPts val="300"/>
              </a:spcAft>
              <a:buClrTx/>
              <a:buSzTx/>
              <a:buFont typeface="Arial" panose="020B0604020202020204" pitchFamily="34" charset="0"/>
              <a:buNone/>
              <a:tabLst/>
              <a:defRPr lang="en-US" sz="1600" kern="1200" dirty="0">
                <a:solidFill>
                  <a:schemeClr val="tx1"/>
                </a:solidFill>
                <a:latin typeface="+mn-lt"/>
                <a:ea typeface="+mn-ea"/>
                <a:cs typeface="+mn-cs"/>
              </a:defRPr>
            </a:lvl1pPr>
            <a:lvl2pPr>
              <a:spcBef>
                <a:spcPts val="800"/>
              </a:spcBef>
              <a:defRPr sz="1600"/>
            </a:lvl2pPr>
            <a:lvl3pPr>
              <a:spcBef>
                <a:spcPts val="800"/>
              </a:spcBef>
              <a:defRPr sz="1600"/>
            </a:lvl3pPr>
          </a:lstStyle>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lang="en-US"/>
              <a:t>Add your text, picture, smart art or graph</a:t>
            </a:r>
          </a:p>
        </p:txBody>
      </p:sp>
      <p:sp>
        <p:nvSpPr>
          <p:cNvPr id="6" name="Slide Number Placeholder 5">
            <a:extLst>
              <a:ext uri="{FF2B5EF4-FFF2-40B4-BE49-F238E27FC236}">
                <a16:creationId xmlns:a16="http://schemas.microsoft.com/office/drawing/2014/main" id="{4C62C99D-6501-4F04-A752-44788B0C45AB}"/>
              </a:ext>
            </a:extLst>
          </p:cNvPr>
          <p:cNvSpPr>
            <a:spLocks noGrp="1"/>
          </p:cNvSpPr>
          <p:nvPr>
            <p:ph type="sldNum" sz="quarter" idx="4"/>
          </p:nvPr>
        </p:nvSpPr>
        <p:spPr>
          <a:xfrm>
            <a:off x="6252000" y="6408000"/>
            <a:ext cx="5500597" cy="360000"/>
          </a:xfrm>
          <a:prstGeom prst="rect">
            <a:avLst/>
          </a:prstGeom>
        </p:spPr>
        <p:txBody>
          <a:bodyPr vert="horz" lIns="91440" tIns="45720" rIns="91440" bIns="45720" rtlCol="0" anchor="b"/>
          <a:lstStyle>
            <a:lvl1pPr algn="r">
              <a:defRPr sz="800">
                <a:solidFill>
                  <a:schemeClr val="tx1"/>
                </a:solidFill>
              </a:defRPr>
            </a:lvl1pPr>
          </a:lstStyle>
          <a:p>
            <a:r>
              <a:rPr lang="en-AU"/>
              <a:t>FOOTER </a:t>
            </a:r>
            <a:fld id="{87C812C2-8080-4AFB-914E-081D3072CDD0}" type="slidenum">
              <a:rPr lang="en-AU" smtClean="0"/>
              <a:pPr/>
              <a:t>‹#›</a:t>
            </a:fld>
            <a:endParaRPr lang="en-AU"/>
          </a:p>
        </p:txBody>
      </p:sp>
    </p:spTree>
    <p:extLst>
      <p:ext uri="{BB962C8B-B14F-4D97-AF65-F5344CB8AC3E}">
        <p14:creationId xmlns:p14="http://schemas.microsoft.com/office/powerpoint/2010/main" val="1392058576"/>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Heading content two column right">
    <p:spTree>
      <p:nvGrpSpPr>
        <p:cNvPr id="1" name=""/>
        <p:cNvGrpSpPr/>
        <p:nvPr/>
      </p:nvGrpSpPr>
      <p:grpSpPr>
        <a:xfrm>
          <a:off x="0" y="0"/>
          <a:ext cx="0" cy="0"/>
          <a:chOff x="0" y="0"/>
          <a:chExt cx="0" cy="0"/>
        </a:xfrm>
      </p:grpSpPr>
      <p:sp>
        <p:nvSpPr>
          <p:cNvPr id="9" name="Text Placeholder 2">
            <a:extLst>
              <a:ext uri="{FF2B5EF4-FFF2-40B4-BE49-F238E27FC236}">
                <a16:creationId xmlns:a16="http://schemas.microsoft.com/office/drawing/2014/main" id="{010E09C2-07D6-4527-8D15-CFE04D0F28ED}"/>
              </a:ext>
            </a:extLst>
          </p:cNvPr>
          <p:cNvSpPr>
            <a:spLocks noGrp="1"/>
          </p:cNvSpPr>
          <p:nvPr>
            <p:ph type="body" idx="1" hasCustomPrompt="1"/>
          </p:nvPr>
        </p:nvSpPr>
        <p:spPr>
          <a:xfrm>
            <a:off x="448125" y="817200"/>
            <a:ext cx="11304472" cy="828000"/>
          </a:xfrm>
        </p:spPr>
        <p:txBody>
          <a:bodyPr anchor="ctr" anchorCtr="0">
            <a:noAutofit/>
          </a:bodyPr>
          <a:lstStyle>
            <a:lvl1pPr marL="0" indent="0">
              <a:spcBef>
                <a:spcPts val="0"/>
              </a:spcBef>
              <a:spcAft>
                <a:spcPts val="0"/>
              </a:spcAft>
              <a:buNone/>
              <a:defRPr lang="en-US" sz="2000" b="1" kern="1200" dirty="0">
                <a:solidFill>
                  <a:schemeClr val="tx2"/>
                </a:solidFill>
                <a:latin typeface="+mj-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marR="0" lvl="0" indent="0" algn="l" defTabSz="684000" rtl="0" eaLnBrk="1" fontAlgn="auto" latinLnBrk="0" hangingPunct="1">
              <a:lnSpc>
                <a:spcPct val="120000"/>
              </a:lnSpc>
              <a:spcBef>
                <a:spcPts val="0"/>
              </a:spcBef>
              <a:spcAft>
                <a:spcPts val="0"/>
              </a:spcAft>
              <a:buClrTx/>
              <a:buSzTx/>
              <a:buFont typeface="Arial" panose="020B0604020202020204" pitchFamily="34" charset="0"/>
              <a:buNone/>
              <a:tabLst/>
            </a:pPr>
            <a:r>
              <a:rPr lang="en-US"/>
              <a:t>Add your heading</a:t>
            </a:r>
          </a:p>
        </p:txBody>
      </p:sp>
      <p:sp>
        <p:nvSpPr>
          <p:cNvPr id="7" name="Content Placeholder 2">
            <a:extLst>
              <a:ext uri="{FF2B5EF4-FFF2-40B4-BE49-F238E27FC236}">
                <a16:creationId xmlns:a16="http://schemas.microsoft.com/office/drawing/2014/main" id="{C44446AF-63C2-4CF6-A4A7-AA9D1B56FA70}"/>
              </a:ext>
            </a:extLst>
          </p:cNvPr>
          <p:cNvSpPr>
            <a:spLocks noGrp="1"/>
          </p:cNvSpPr>
          <p:nvPr>
            <p:ph idx="10" hasCustomPrompt="1"/>
          </p:nvPr>
        </p:nvSpPr>
        <p:spPr>
          <a:xfrm>
            <a:off x="448125" y="1884066"/>
            <a:ext cx="7423200" cy="4495134"/>
          </a:xfrm>
        </p:spPr>
        <p:txBody>
          <a:bodyPr>
            <a:noAutofit/>
          </a:bodyPr>
          <a:lstStyle>
            <a:lvl1pPr marL="0" marR="0" indent="0" algn="l" defTabSz="914400" rtl="0" eaLnBrk="1" fontAlgn="auto" latinLnBrk="0" hangingPunct="1">
              <a:lnSpc>
                <a:spcPct val="120000"/>
              </a:lnSpc>
              <a:spcBef>
                <a:spcPts val="300"/>
              </a:spcBef>
              <a:spcAft>
                <a:spcPts val="300"/>
              </a:spcAft>
              <a:buClrTx/>
              <a:buSzTx/>
              <a:buFont typeface="Arial" panose="020B0604020202020204" pitchFamily="34" charset="0"/>
              <a:buNone/>
              <a:tabLst/>
              <a:defRPr lang="en-US" sz="1600" kern="1200" dirty="0">
                <a:solidFill>
                  <a:schemeClr val="tx1"/>
                </a:solidFill>
                <a:latin typeface="+mn-lt"/>
                <a:ea typeface="+mn-ea"/>
                <a:cs typeface="+mn-cs"/>
              </a:defRPr>
            </a:lvl1pPr>
            <a:lvl2pPr>
              <a:spcBef>
                <a:spcPts val="800"/>
              </a:spcBef>
              <a:defRPr sz="1600"/>
            </a:lvl2pPr>
            <a:lvl3pPr>
              <a:spcBef>
                <a:spcPts val="800"/>
              </a:spcBef>
              <a:defRPr sz="1600"/>
            </a:lvl3pPr>
          </a:lstStyle>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lang="en-US"/>
              <a:t>Add your text, picture, smart art or graph</a:t>
            </a:r>
          </a:p>
        </p:txBody>
      </p:sp>
      <p:sp>
        <p:nvSpPr>
          <p:cNvPr id="13" name="Content Placeholder 2">
            <a:extLst>
              <a:ext uri="{FF2B5EF4-FFF2-40B4-BE49-F238E27FC236}">
                <a16:creationId xmlns:a16="http://schemas.microsoft.com/office/drawing/2014/main" id="{513356B1-FA4E-4CFA-B2D9-0DCFA06BD2DB}"/>
              </a:ext>
            </a:extLst>
          </p:cNvPr>
          <p:cNvSpPr>
            <a:spLocks noGrp="1"/>
          </p:cNvSpPr>
          <p:nvPr>
            <p:ph idx="12" hasCustomPrompt="1"/>
          </p:nvPr>
        </p:nvSpPr>
        <p:spPr>
          <a:xfrm>
            <a:off x="8187073" y="1884066"/>
            <a:ext cx="3565523" cy="4495134"/>
          </a:xfrm>
        </p:spPr>
        <p:txBody>
          <a:bodyPr>
            <a:noAutofit/>
          </a:bodyPr>
          <a:lstStyle>
            <a:lvl1pPr marL="0" marR="0" indent="0" algn="l" defTabSz="914400" rtl="0" eaLnBrk="1" fontAlgn="auto" latinLnBrk="0" hangingPunct="1">
              <a:lnSpc>
                <a:spcPct val="120000"/>
              </a:lnSpc>
              <a:spcBef>
                <a:spcPts val="300"/>
              </a:spcBef>
              <a:spcAft>
                <a:spcPts val="300"/>
              </a:spcAft>
              <a:buClrTx/>
              <a:buSzTx/>
              <a:buFont typeface="Arial" panose="020B0604020202020204" pitchFamily="34" charset="0"/>
              <a:buNone/>
              <a:tabLst/>
              <a:defRPr lang="en-US" sz="1600" kern="1200" dirty="0">
                <a:solidFill>
                  <a:schemeClr val="tx1"/>
                </a:solidFill>
                <a:latin typeface="+mn-lt"/>
                <a:ea typeface="+mn-ea"/>
                <a:cs typeface="+mn-cs"/>
              </a:defRPr>
            </a:lvl1pPr>
            <a:lvl2pPr>
              <a:spcBef>
                <a:spcPts val="800"/>
              </a:spcBef>
              <a:defRPr sz="1600"/>
            </a:lvl2pPr>
            <a:lvl3pPr>
              <a:spcBef>
                <a:spcPts val="800"/>
              </a:spcBef>
              <a:defRPr sz="1600"/>
            </a:lvl3pPr>
          </a:lstStyle>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lang="en-US"/>
              <a:t>Add your text, picture, smart art or graph</a:t>
            </a:r>
          </a:p>
        </p:txBody>
      </p:sp>
      <p:sp>
        <p:nvSpPr>
          <p:cNvPr id="6" name="Slide Number Placeholder 5">
            <a:extLst>
              <a:ext uri="{FF2B5EF4-FFF2-40B4-BE49-F238E27FC236}">
                <a16:creationId xmlns:a16="http://schemas.microsoft.com/office/drawing/2014/main" id="{C02EB9ED-F645-4123-9EFD-F8EF450AE6C3}"/>
              </a:ext>
            </a:extLst>
          </p:cNvPr>
          <p:cNvSpPr>
            <a:spLocks noGrp="1"/>
          </p:cNvSpPr>
          <p:nvPr>
            <p:ph type="sldNum" sz="quarter" idx="4"/>
          </p:nvPr>
        </p:nvSpPr>
        <p:spPr>
          <a:xfrm>
            <a:off x="6252000" y="6408000"/>
            <a:ext cx="5500597" cy="360000"/>
          </a:xfrm>
          <a:prstGeom prst="rect">
            <a:avLst/>
          </a:prstGeom>
        </p:spPr>
        <p:txBody>
          <a:bodyPr vert="horz" lIns="91440" tIns="45720" rIns="91440" bIns="45720" rtlCol="0" anchor="b"/>
          <a:lstStyle>
            <a:lvl1pPr algn="r">
              <a:defRPr sz="800">
                <a:solidFill>
                  <a:schemeClr val="tx1"/>
                </a:solidFill>
              </a:defRPr>
            </a:lvl1pPr>
          </a:lstStyle>
          <a:p>
            <a:r>
              <a:rPr lang="en-AU"/>
              <a:t>FOOTER </a:t>
            </a:r>
            <a:fld id="{87C812C2-8080-4AFB-914E-081D3072CDD0}" type="slidenum">
              <a:rPr lang="en-AU" smtClean="0"/>
              <a:pPr/>
              <a:t>‹#›</a:t>
            </a:fld>
            <a:endParaRPr lang="en-AU"/>
          </a:p>
        </p:txBody>
      </p:sp>
    </p:spTree>
    <p:extLst>
      <p:ext uri="{BB962C8B-B14F-4D97-AF65-F5344CB8AC3E}">
        <p14:creationId xmlns:p14="http://schemas.microsoft.com/office/powerpoint/2010/main" val="1002437622"/>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Heading content two column two row">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44997148-95F8-49D9-BA59-9E1AFA0EF195}"/>
              </a:ext>
            </a:extLst>
          </p:cNvPr>
          <p:cNvSpPr>
            <a:spLocks noGrp="1"/>
          </p:cNvSpPr>
          <p:nvPr>
            <p:ph type="body" idx="1" hasCustomPrompt="1"/>
          </p:nvPr>
        </p:nvSpPr>
        <p:spPr>
          <a:xfrm>
            <a:off x="448125" y="817200"/>
            <a:ext cx="11304472" cy="828000"/>
          </a:xfrm>
        </p:spPr>
        <p:txBody>
          <a:bodyPr anchor="ctr" anchorCtr="0">
            <a:noAutofit/>
          </a:bodyPr>
          <a:lstStyle>
            <a:lvl1pPr marL="0" indent="0">
              <a:spcBef>
                <a:spcPts val="0"/>
              </a:spcBef>
              <a:spcAft>
                <a:spcPts val="0"/>
              </a:spcAft>
              <a:buNone/>
              <a:defRPr lang="en-US" sz="2000" b="1" kern="1200" dirty="0">
                <a:solidFill>
                  <a:schemeClr val="tx2"/>
                </a:solidFill>
                <a:latin typeface="+mj-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marR="0" lvl="0" indent="0" algn="l" defTabSz="684000" rtl="0" eaLnBrk="1" fontAlgn="auto" latinLnBrk="0" hangingPunct="1">
              <a:lnSpc>
                <a:spcPct val="120000"/>
              </a:lnSpc>
              <a:spcBef>
                <a:spcPts val="0"/>
              </a:spcBef>
              <a:spcAft>
                <a:spcPts val="0"/>
              </a:spcAft>
              <a:buClrTx/>
              <a:buSzTx/>
              <a:buFont typeface="Arial" panose="020B0604020202020204" pitchFamily="34" charset="0"/>
              <a:buNone/>
              <a:tabLst/>
            </a:pPr>
            <a:r>
              <a:rPr lang="en-US"/>
              <a:t>Add your heading</a:t>
            </a:r>
          </a:p>
        </p:txBody>
      </p:sp>
      <p:sp>
        <p:nvSpPr>
          <p:cNvPr id="9" name="Content Placeholder 2">
            <a:extLst>
              <a:ext uri="{FF2B5EF4-FFF2-40B4-BE49-F238E27FC236}">
                <a16:creationId xmlns:a16="http://schemas.microsoft.com/office/drawing/2014/main" id="{14EABFCC-EEB9-4198-A14F-1CCDB1B70838}"/>
              </a:ext>
            </a:extLst>
          </p:cNvPr>
          <p:cNvSpPr>
            <a:spLocks noGrp="1"/>
          </p:cNvSpPr>
          <p:nvPr>
            <p:ph idx="11" hasCustomPrompt="1"/>
          </p:nvPr>
        </p:nvSpPr>
        <p:spPr>
          <a:xfrm>
            <a:off x="448125" y="1884067"/>
            <a:ext cx="5491875" cy="2160000"/>
          </a:xfrm>
        </p:spPr>
        <p:txBody>
          <a:bodyPr>
            <a:noAutofit/>
          </a:bodyPr>
          <a:lstStyle>
            <a:lvl1pPr marL="0" marR="0" indent="0" algn="l" defTabSz="914400" rtl="0" eaLnBrk="1" fontAlgn="auto" latinLnBrk="0" hangingPunct="1">
              <a:lnSpc>
                <a:spcPct val="120000"/>
              </a:lnSpc>
              <a:spcBef>
                <a:spcPts val="300"/>
              </a:spcBef>
              <a:spcAft>
                <a:spcPts val="300"/>
              </a:spcAft>
              <a:buClrTx/>
              <a:buSzTx/>
              <a:buFont typeface="Arial" panose="020B0604020202020204" pitchFamily="34" charset="0"/>
              <a:buNone/>
              <a:tabLst/>
              <a:defRPr lang="en-US" sz="1600" kern="1200" dirty="0">
                <a:solidFill>
                  <a:schemeClr val="tx1"/>
                </a:solidFill>
                <a:latin typeface="+mn-lt"/>
                <a:ea typeface="+mn-ea"/>
                <a:cs typeface="+mn-cs"/>
              </a:defRPr>
            </a:lvl1pPr>
            <a:lvl2pPr>
              <a:spcBef>
                <a:spcPts val="800"/>
              </a:spcBef>
              <a:defRPr sz="1600"/>
            </a:lvl2pPr>
            <a:lvl3pPr>
              <a:spcBef>
                <a:spcPts val="800"/>
              </a:spcBef>
              <a:defRPr sz="1600"/>
            </a:lvl3pPr>
          </a:lstStyle>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lang="en-US"/>
              <a:t>Add your text, picture, smart art or graph</a:t>
            </a:r>
          </a:p>
        </p:txBody>
      </p:sp>
      <p:sp>
        <p:nvSpPr>
          <p:cNvPr id="6" name="Content Placeholder 2">
            <a:extLst>
              <a:ext uri="{FF2B5EF4-FFF2-40B4-BE49-F238E27FC236}">
                <a16:creationId xmlns:a16="http://schemas.microsoft.com/office/drawing/2014/main" id="{59CD7F1C-3FE3-44F0-932D-E741F18E3CA3}"/>
              </a:ext>
            </a:extLst>
          </p:cNvPr>
          <p:cNvSpPr>
            <a:spLocks noGrp="1"/>
          </p:cNvSpPr>
          <p:nvPr>
            <p:ph idx="13" hasCustomPrompt="1"/>
          </p:nvPr>
        </p:nvSpPr>
        <p:spPr>
          <a:xfrm>
            <a:off x="448125" y="4240800"/>
            <a:ext cx="5491875" cy="2160000"/>
          </a:xfrm>
        </p:spPr>
        <p:txBody>
          <a:bodyPr>
            <a:noAutofit/>
          </a:bodyPr>
          <a:lstStyle>
            <a:lvl1pPr marL="0" marR="0" indent="0" algn="l" defTabSz="914400" rtl="0" eaLnBrk="1" fontAlgn="auto" latinLnBrk="0" hangingPunct="1">
              <a:lnSpc>
                <a:spcPct val="120000"/>
              </a:lnSpc>
              <a:spcBef>
                <a:spcPts val="300"/>
              </a:spcBef>
              <a:spcAft>
                <a:spcPts val="300"/>
              </a:spcAft>
              <a:buClrTx/>
              <a:buSzTx/>
              <a:buFont typeface="Arial" panose="020B0604020202020204" pitchFamily="34" charset="0"/>
              <a:buNone/>
              <a:tabLst/>
              <a:defRPr lang="en-US" sz="1600" kern="1200" dirty="0">
                <a:solidFill>
                  <a:schemeClr val="tx1"/>
                </a:solidFill>
                <a:latin typeface="+mn-lt"/>
                <a:ea typeface="+mn-ea"/>
                <a:cs typeface="+mn-cs"/>
              </a:defRPr>
            </a:lvl1pPr>
            <a:lvl2pPr>
              <a:spcBef>
                <a:spcPts val="800"/>
              </a:spcBef>
              <a:defRPr sz="1600"/>
            </a:lvl2pPr>
            <a:lvl3pPr>
              <a:spcBef>
                <a:spcPts val="800"/>
              </a:spcBef>
              <a:defRPr sz="1600"/>
            </a:lvl3pPr>
          </a:lstStyle>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lang="en-US"/>
              <a:t>Add your text, picture, smart art or graph</a:t>
            </a:r>
          </a:p>
        </p:txBody>
      </p:sp>
      <p:sp>
        <p:nvSpPr>
          <p:cNvPr id="11" name="Content Placeholder 2">
            <a:extLst>
              <a:ext uri="{FF2B5EF4-FFF2-40B4-BE49-F238E27FC236}">
                <a16:creationId xmlns:a16="http://schemas.microsoft.com/office/drawing/2014/main" id="{2207AF2E-1487-4608-8E34-A059922AF8C0}"/>
              </a:ext>
            </a:extLst>
          </p:cNvPr>
          <p:cNvSpPr>
            <a:spLocks noGrp="1"/>
          </p:cNvSpPr>
          <p:nvPr>
            <p:ph idx="12" hasCustomPrompt="1"/>
          </p:nvPr>
        </p:nvSpPr>
        <p:spPr>
          <a:xfrm>
            <a:off x="6252000" y="1884067"/>
            <a:ext cx="5491875" cy="2160000"/>
          </a:xfrm>
        </p:spPr>
        <p:txBody>
          <a:bodyPr>
            <a:noAutofit/>
          </a:bodyPr>
          <a:lstStyle>
            <a:lvl1pPr marL="0" marR="0" indent="0" algn="l" defTabSz="914400" rtl="0" eaLnBrk="1" fontAlgn="auto" latinLnBrk="0" hangingPunct="1">
              <a:lnSpc>
                <a:spcPct val="120000"/>
              </a:lnSpc>
              <a:spcBef>
                <a:spcPts val="300"/>
              </a:spcBef>
              <a:spcAft>
                <a:spcPts val="300"/>
              </a:spcAft>
              <a:buClrTx/>
              <a:buSzTx/>
              <a:buFont typeface="Arial" panose="020B0604020202020204" pitchFamily="34" charset="0"/>
              <a:buNone/>
              <a:tabLst/>
              <a:defRPr lang="en-US" sz="1600" kern="1200" dirty="0">
                <a:solidFill>
                  <a:schemeClr val="tx1"/>
                </a:solidFill>
                <a:latin typeface="+mn-lt"/>
                <a:ea typeface="+mn-ea"/>
                <a:cs typeface="+mn-cs"/>
              </a:defRPr>
            </a:lvl1pPr>
            <a:lvl2pPr>
              <a:spcBef>
                <a:spcPts val="800"/>
              </a:spcBef>
              <a:defRPr sz="1600"/>
            </a:lvl2pPr>
            <a:lvl3pPr>
              <a:spcBef>
                <a:spcPts val="800"/>
              </a:spcBef>
              <a:defRPr sz="1600"/>
            </a:lvl3pPr>
          </a:lstStyle>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lang="en-US"/>
              <a:t>Add your text, picture, smart art or graph</a:t>
            </a:r>
          </a:p>
        </p:txBody>
      </p:sp>
      <p:sp>
        <p:nvSpPr>
          <p:cNvPr id="7" name="Content Placeholder 2">
            <a:extLst>
              <a:ext uri="{FF2B5EF4-FFF2-40B4-BE49-F238E27FC236}">
                <a16:creationId xmlns:a16="http://schemas.microsoft.com/office/drawing/2014/main" id="{AC1B3280-64A0-4DAF-B1C1-11E1CBB63F85}"/>
              </a:ext>
            </a:extLst>
          </p:cNvPr>
          <p:cNvSpPr>
            <a:spLocks noGrp="1"/>
          </p:cNvSpPr>
          <p:nvPr>
            <p:ph idx="14" hasCustomPrompt="1"/>
          </p:nvPr>
        </p:nvSpPr>
        <p:spPr>
          <a:xfrm>
            <a:off x="6252000" y="4240800"/>
            <a:ext cx="5500597" cy="2160000"/>
          </a:xfrm>
        </p:spPr>
        <p:txBody>
          <a:bodyPr>
            <a:noAutofit/>
          </a:bodyPr>
          <a:lstStyle>
            <a:lvl1pPr marL="0" marR="0" indent="0" algn="l" defTabSz="914400" rtl="0" eaLnBrk="1" fontAlgn="auto" latinLnBrk="0" hangingPunct="1">
              <a:lnSpc>
                <a:spcPct val="120000"/>
              </a:lnSpc>
              <a:spcBef>
                <a:spcPts val="300"/>
              </a:spcBef>
              <a:spcAft>
                <a:spcPts val="300"/>
              </a:spcAft>
              <a:buClrTx/>
              <a:buSzTx/>
              <a:buFont typeface="Arial" panose="020B0604020202020204" pitchFamily="34" charset="0"/>
              <a:buNone/>
              <a:tabLst/>
              <a:defRPr lang="en-US" sz="1600" kern="1200" dirty="0">
                <a:solidFill>
                  <a:schemeClr val="tx1"/>
                </a:solidFill>
                <a:latin typeface="+mn-lt"/>
                <a:ea typeface="+mn-ea"/>
                <a:cs typeface="+mn-cs"/>
              </a:defRPr>
            </a:lvl1pPr>
            <a:lvl2pPr>
              <a:spcBef>
                <a:spcPts val="800"/>
              </a:spcBef>
              <a:defRPr sz="1600"/>
            </a:lvl2pPr>
            <a:lvl3pPr>
              <a:spcBef>
                <a:spcPts val="800"/>
              </a:spcBef>
              <a:defRPr sz="1600"/>
            </a:lvl3pPr>
          </a:lstStyle>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lang="en-US"/>
              <a:t>Add your text, picture, smart art or graph</a:t>
            </a:r>
          </a:p>
        </p:txBody>
      </p:sp>
      <p:sp>
        <p:nvSpPr>
          <p:cNvPr id="10" name="Slide Number Placeholder 5">
            <a:extLst>
              <a:ext uri="{FF2B5EF4-FFF2-40B4-BE49-F238E27FC236}">
                <a16:creationId xmlns:a16="http://schemas.microsoft.com/office/drawing/2014/main" id="{EE5C99FB-7361-4445-9813-92AEE68256A1}"/>
              </a:ext>
            </a:extLst>
          </p:cNvPr>
          <p:cNvSpPr>
            <a:spLocks noGrp="1"/>
          </p:cNvSpPr>
          <p:nvPr>
            <p:ph type="sldNum" sz="quarter" idx="4"/>
          </p:nvPr>
        </p:nvSpPr>
        <p:spPr>
          <a:xfrm>
            <a:off x="6252000" y="6408000"/>
            <a:ext cx="5500597" cy="360000"/>
          </a:xfrm>
          <a:prstGeom prst="rect">
            <a:avLst/>
          </a:prstGeom>
        </p:spPr>
        <p:txBody>
          <a:bodyPr vert="horz" lIns="91440" tIns="45720" rIns="91440" bIns="45720" rtlCol="0" anchor="b"/>
          <a:lstStyle>
            <a:lvl1pPr algn="r">
              <a:defRPr sz="800">
                <a:solidFill>
                  <a:schemeClr val="tx1"/>
                </a:solidFill>
              </a:defRPr>
            </a:lvl1pPr>
          </a:lstStyle>
          <a:p>
            <a:r>
              <a:rPr lang="en-AU"/>
              <a:t>FOOTER </a:t>
            </a:r>
            <a:fld id="{87C812C2-8080-4AFB-914E-081D3072CDD0}" type="slidenum">
              <a:rPr lang="en-AU" smtClean="0"/>
              <a:pPr/>
              <a:t>‹#›</a:t>
            </a:fld>
            <a:endParaRPr lang="en-AU"/>
          </a:p>
        </p:txBody>
      </p:sp>
    </p:spTree>
    <p:extLst>
      <p:ext uri="{BB962C8B-B14F-4D97-AF65-F5344CB8AC3E}">
        <p14:creationId xmlns:p14="http://schemas.microsoft.com/office/powerpoint/2010/main" val="2910503502"/>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Heading content three column left two row">
    <p:spTree>
      <p:nvGrpSpPr>
        <p:cNvPr id="1" name=""/>
        <p:cNvGrpSpPr/>
        <p:nvPr/>
      </p:nvGrpSpPr>
      <p:grpSpPr>
        <a:xfrm>
          <a:off x="0" y="0"/>
          <a:ext cx="0" cy="0"/>
          <a:chOff x="0" y="0"/>
          <a:chExt cx="0" cy="0"/>
        </a:xfrm>
      </p:grpSpPr>
      <p:sp>
        <p:nvSpPr>
          <p:cNvPr id="9" name="Text Placeholder 2">
            <a:extLst>
              <a:ext uri="{FF2B5EF4-FFF2-40B4-BE49-F238E27FC236}">
                <a16:creationId xmlns:a16="http://schemas.microsoft.com/office/drawing/2014/main" id="{270E986B-6D90-46C7-B40D-E885C1E72B9E}"/>
              </a:ext>
            </a:extLst>
          </p:cNvPr>
          <p:cNvSpPr>
            <a:spLocks noGrp="1"/>
          </p:cNvSpPr>
          <p:nvPr>
            <p:ph type="body" idx="1" hasCustomPrompt="1"/>
          </p:nvPr>
        </p:nvSpPr>
        <p:spPr>
          <a:xfrm>
            <a:off x="448125" y="817200"/>
            <a:ext cx="11304472" cy="828000"/>
          </a:xfrm>
        </p:spPr>
        <p:txBody>
          <a:bodyPr anchor="ctr" anchorCtr="0">
            <a:noAutofit/>
          </a:bodyPr>
          <a:lstStyle>
            <a:lvl1pPr marL="0" indent="0">
              <a:spcBef>
                <a:spcPts val="0"/>
              </a:spcBef>
              <a:spcAft>
                <a:spcPts val="0"/>
              </a:spcAft>
              <a:buNone/>
              <a:defRPr lang="en-US" sz="2000" b="1" kern="1200" dirty="0">
                <a:solidFill>
                  <a:schemeClr val="tx2"/>
                </a:solidFill>
                <a:latin typeface="+mj-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marR="0" lvl="0" indent="0" algn="l" defTabSz="684000" rtl="0" eaLnBrk="1" fontAlgn="auto" latinLnBrk="0" hangingPunct="1">
              <a:lnSpc>
                <a:spcPct val="120000"/>
              </a:lnSpc>
              <a:spcBef>
                <a:spcPts val="0"/>
              </a:spcBef>
              <a:spcAft>
                <a:spcPts val="0"/>
              </a:spcAft>
              <a:buClrTx/>
              <a:buSzTx/>
              <a:buFont typeface="Arial" panose="020B0604020202020204" pitchFamily="34" charset="0"/>
              <a:buNone/>
              <a:tabLst/>
            </a:pPr>
            <a:r>
              <a:rPr lang="en-US"/>
              <a:t>Add your heading</a:t>
            </a:r>
          </a:p>
        </p:txBody>
      </p:sp>
      <p:sp>
        <p:nvSpPr>
          <p:cNvPr id="7" name="Content Placeholder 2">
            <a:extLst>
              <a:ext uri="{FF2B5EF4-FFF2-40B4-BE49-F238E27FC236}">
                <a16:creationId xmlns:a16="http://schemas.microsoft.com/office/drawing/2014/main" id="{C44446AF-63C2-4CF6-A4A7-AA9D1B56FA70}"/>
              </a:ext>
            </a:extLst>
          </p:cNvPr>
          <p:cNvSpPr>
            <a:spLocks noGrp="1"/>
          </p:cNvSpPr>
          <p:nvPr>
            <p:ph idx="10" hasCustomPrompt="1"/>
          </p:nvPr>
        </p:nvSpPr>
        <p:spPr>
          <a:xfrm>
            <a:off x="448125" y="1884066"/>
            <a:ext cx="3556800" cy="4496400"/>
          </a:xfrm>
        </p:spPr>
        <p:txBody>
          <a:bodyPr>
            <a:noAutofit/>
          </a:bodyPr>
          <a:lstStyle>
            <a:lvl1pPr marL="0" marR="0" indent="0" algn="l" defTabSz="914400" rtl="0" eaLnBrk="1" fontAlgn="auto" latinLnBrk="0" hangingPunct="1">
              <a:lnSpc>
                <a:spcPct val="120000"/>
              </a:lnSpc>
              <a:spcBef>
                <a:spcPts val="300"/>
              </a:spcBef>
              <a:spcAft>
                <a:spcPts val="300"/>
              </a:spcAft>
              <a:buClrTx/>
              <a:buSzTx/>
              <a:buFont typeface="Arial" panose="020B0604020202020204" pitchFamily="34" charset="0"/>
              <a:buNone/>
              <a:tabLst/>
              <a:defRPr lang="en-US" sz="1600" kern="1200" dirty="0">
                <a:solidFill>
                  <a:schemeClr val="tx1"/>
                </a:solidFill>
                <a:latin typeface="+mn-lt"/>
                <a:ea typeface="+mn-ea"/>
                <a:cs typeface="+mn-cs"/>
              </a:defRPr>
            </a:lvl1pPr>
            <a:lvl2pPr>
              <a:spcBef>
                <a:spcPts val="800"/>
              </a:spcBef>
              <a:defRPr sz="1600"/>
            </a:lvl2pPr>
            <a:lvl3pPr>
              <a:spcBef>
                <a:spcPts val="800"/>
              </a:spcBef>
              <a:defRPr sz="1600"/>
            </a:lvl3pPr>
          </a:lstStyle>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lang="en-US"/>
              <a:t>Add your text, picture, smart art or graph</a:t>
            </a:r>
          </a:p>
        </p:txBody>
      </p:sp>
      <p:sp>
        <p:nvSpPr>
          <p:cNvPr id="12" name="Content Placeholder 2">
            <a:extLst>
              <a:ext uri="{FF2B5EF4-FFF2-40B4-BE49-F238E27FC236}">
                <a16:creationId xmlns:a16="http://schemas.microsoft.com/office/drawing/2014/main" id="{7B17D4E8-9647-47A2-8920-A4F0A9D2F5AE}"/>
              </a:ext>
            </a:extLst>
          </p:cNvPr>
          <p:cNvSpPr>
            <a:spLocks noGrp="1"/>
          </p:cNvSpPr>
          <p:nvPr>
            <p:ph idx="11" hasCustomPrompt="1"/>
          </p:nvPr>
        </p:nvSpPr>
        <p:spPr>
          <a:xfrm>
            <a:off x="4317599" y="1884066"/>
            <a:ext cx="3556800" cy="2160000"/>
          </a:xfrm>
        </p:spPr>
        <p:txBody>
          <a:bodyPr>
            <a:noAutofit/>
          </a:bodyPr>
          <a:lstStyle>
            <a:lvl1pPr marL="0" marR="0" indent="0" algn="l" defTabSz="914400" rtl="0" eaLnBrk="1" fontAlgn="auto" latinLnBrk="0" hangingPunct="1">
              <a:lnSpc>
                <a:spcPct val="120000"/>
              </a:lnSpc>
              <a:spcBef>
                <a:spcPts val="300"/>
              </a:spcBef>
              <a:spcAft>
                <a:spcPts val="300"/>
              </a:spcAft>
              <a:buClrTx/>
              <a:buSzTx/>
              <a:buFont typeface="Arial" panose="020B0604020202020204" pitchFamily="34" charset="0"/>
              <a:buNone/>
              <a:tabLst/>
              <a:defRPr lang="en-US" sz="1600" kern="1200" dirty="0">
                <a:solidFill>
                  <a:schemeClr val="tx1"/>
                </a:solidFill>
                <a:latin typeface="+mn-lt"/>
                <a:ea typeface="+mn-ea"/>
                <a:cs typeface="+mn-cs"/>
              </a:defRPr>
            </a:lvl1pPr>
            <a:lvl2pPr>
              <a:spcBef>
                <a:spcPts val="800"/>
              </a:spcBef>
              <a:defRPr sz="1600"/>
            </a:lvl2pPr>
            <a:lvl3pPr>
              <a:spcBef>
                <a:spcPts val="800"/>
              </a:spcBef>
              <a:defRPr sz="1600"/>
            </a:lvl3pPr>
          </a:lstStyle>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lang="en-US"/>
              <a:t>Add your text, picture, smart art or graph</a:t>
            </a:r>
          </a:p>
        </p:txBody>
      </p:sp>
      <p:sp>
        <p:nvSpPr>
          <p:cNvPr id="11" name="Content Placeholder 2">
            <a:extLst>
              <a:ext uri="{FF2B5EF4-FFF2-40B4-BE49-F238E27FC236}">
                <a16:creationId xmlns:a16="http://schemas.microsoft.com/office/drawing/2014/main" id="{02897B82-07D1-4F2C-B7FF-4EBB3AEE6176}"/>
              </a:ext>
            </a:extLst>
          </p:cNvPr>
          <p:cNvSpPr>
            <a:spLocks noGrp="1"/>
          </p:cNvSpPr>
          <p:nvPr>
            <p:ph idx="14" hasCustomPrompt="1"/>
          </p:nvPr>
        </p:nvSpPr>
        <p:spPr>
          <a:xfrm>
            <a:off x="4326322" y="4240089"/>
            <a:ext cx="3556800" cy="2160000"/>
          </a:xfrm>
        </p:spPr>
        <p:txBody>
          <a:bodyPr>
            <a:noAutofit/>
          </a:bodyPr>
          <a:lstStyle>
            <a:lvl1pPr marL="0" marR="0" indent="0" algn="l" defTabSz="914400" rtl="0" eaLnBrk="1" fontAlgn="auto" latinLnBrk="0" hangingPunct="1">
              <a:lnSpc>
                <a:spcPct val="120000"/>
              </a:lnSpc>
              <a:spcBef>
                <a:spcPts val="300"/>
              </a:spcBef>
              <a:spcAft>
                <a:spcPts val="300"/>
              </a:spcAft>
              <a:buClrTx/>
              <a:buSzTx/>
              <a:buFont typeface="Arial" panose="020B0604020202020204" pitchFamily="34" charset="0"/>
              <a:buNone/>
              <a:tabLst/>
              <a:defRPr lang="en-US" sz="1600" kern="1200" dirty="0">
                <a:solidFill>
                  <a:schemeClr val="tx1"/>
                </a:solidFill>
                <a:latin typeface="+mn-lt"/>
                <a:ea typeface="+mn-ea"/>
                <a:cs typeface="+mn-cs"/>
              </a:defRPr>
            </a:lvl1pPr>
            <a:lvl2pPr>
              <a:spcBef>
                <a:spcPts val="800"/>
              </a:spcBef>
              <a:defRPr sz="1600"/>
            </a:lvl2pPr>
            <a:lvl3pPr>
              <a:spcBef>
                <a:spcPts val="800"/>
              </a:spcBef>
              <a:defRPr sz="1600"/>
            </a:lvl3pPr>
          </a:lstStyle>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lang="en-US"/>
              <a:t>Add your text, picture, smart art or graph</a:t>
            </a:r>
          </a:p>
        </p:txBody>
      </p:sp>
      <p:sp>
        <p:nvSpPr>
          <p:cNvPr id="13" name="Content Placeholder 2">
            <a:extLst>
              <a:ext uri="{FF2B5EF4-FFF2-40B4-BE49-F238E27FC236}">
                <a16:creationId xmlns:a16="http://schemas.microsoft.com/office/drawing/2014/main" id="{513356B1-FA4E-4CFA-B2D9-0DCFA06BD2DB}"/>
              </a:ext>
            </a:extLst>
          </p:cNvPr>
          <p:cNvSpPr>
            <a:spLocks noGrp="1"/>
          </p:cNvSpPr>
          <p:nvPr>
            <p:ph idx="12" hasCustomPrompt="1"/>
          </p:nvPr>
        </p:nvSpPr>
        <p:spPr>
          <a:xfrm>
            <a:off x="8187074" y="1884066"/>
            <a:ext cx="3556800" cy="2160000"/>
          </a:xfrm>
        </p:spPr>
        <p:txBody>
          <a:bodyPr>
            <a:noAutofit/>
          </a:bodyPr>
          <a:lstStyle>
            <a:lvl1pPr marL="0" marR="0" indent="0" algn="l" defTabSz="914400" rtl="0" eaLnBrk="1" fontAlgn="auto" latinLnBrk="0" hangingPunct="1">
              <a:lnSpc>
                <a:spcPct val="120000"/>
              </a:lnSpc>
              <a:spcBef>
                <a:spcPts val="300"/>
              </a:spcBef>
              <a:spcAft>
                <a:spcPts val="300"/>
              </a:spcAft>
              <a:buClrTx/>
              <a:buSzTx/>
              <a:buFont typeface="Arial" panose="020B0604020202020204" pitchFamily="34" charset="0"/>
              <a:buNone/>
              <a:tabLst/>
              <a:defRPr lang="en-US" sz="1600" kern="1200" dirty="0">
                <a:solidFill>
                  <a:schemeClr val="tx1"/>
                </a:solidFill>
                <a:latin typeface="+mn-lt"/>
                <a:ea typeface="+mn-ea"/>
                <a:cs typeface="+mn-cs"/>
              </a:defRPr>
            </a:lvl1pPr>
            <a:lvl2pPr>
              <a:spcBef>
                <a:spcPts val="800"/>
              </a:spcBef>
              <a:defRPr sz="1600"/>
            </a:lvl2pPr>
            <a:lvl3pPr>
              <a:spcBef>
                <a:spcPts val="800"/>
              </a:spcBef>
              <a:defRPr sz="1600"/>
            </a:lvl3pPr>
          </a:lstStyle>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lang="en-US"/>
              <a:t>Add your text, picture, smart art or graph</a:t>
            </a:r>
          </a:p>
        </p:txBody>
      </p:sp>
      <p:sp>
        <p:nvSpPr>
          <p:cNvPr id="14" name="Content Placeholder 2">
            <a:extLst>
              <a:ext uri="{FF2B5EF4-FFF2-40B4-BE49-F238E27FC236}">
                <a16:creationId xmlns:a16="http://schemas.microsoft.com/office/drawing/2014/main" id="{BCC608C7-87B2-437F-B0DF-698C983AD995}"/>
              </a:ext>
            </a:extLst>
          </p:cNvPr>
          <p:cNvSpPr>
            <a:spLocks noGrp="1"/>
          </p:cNvSpPr>
          <p:nvPr>
            <p:ph idx="15" hasCustomPrompt="1"/>
          </p:nvPr>
        </p:nvSpPr>
        <p:spPr>
          <a:xfrm>
            <a:off x="8195797" y="4240089"/>
            <a:ext cx="3556800" cy="2160000"/>
          </a:xfrm>
        </p:spPr>
        <p:txBody>
          <a:bodyPr>
            <a:noAutofit/>
          </a:bodyPr>
          <a:lstStyle>
            <a:lvl1pPr marL="0" marR="0" indent="0" algn="l" defTabSz="914400" rtl="0" eaLnBrk="1" fontAlgn="auto" latinLnBrk="0" hangingPunct="1">
              <a:lnSpc>
                <a:spcPct val="120000"/>
              </a:lnSpc>
              <a:spcBef>
                <a:spcPts val="300"/>
              </a:spcBef>
              <a:spcAft>
                <a:spcPts val="300"/>
              </a:spcAft>
              <a:buClrTx/>
              <a:buSzTx/>
              <a:buFont typeface="Arial" panose="020B0604020202020204" pitchFamily="34" charset="0"/>
              <a:buNone/>
              <a:tabLst/>
              <a:defRPr lang="en-US" sz="1600" kern="1200" dirty="0">
                <a:solidFill>
                  <a:schemeClr val="tx1"/>
                </a:solidFill>
                <a:latin typeface="+mn-lt"/>
                <a:ea typeface="+mn-ea"/>
                <a:cs typeface="+mn-cs"/>
              </a:defRPr>
            </a:lvl1pPr>
            <a:lvl2pPr>
              <a:spcBef>
                <a:spcPts val="800"/>
              </a:spcBef>
              <a:defRPr sz="1600"/>
            </a:lvl2pPr>
            <a:lvl3pPr>
              <a:spcBef>
                <a:spcPts val="800"/>
              </a:spcBef>
              <a:defRPr sz="1600"/>
            </a:lvl3pPr>
          </a:lstStyle>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lang="en-US"/>
              <a:t>Add your text, picture, smart art or graph</a:t>
            </a:r>
          </a:p>
        </p:txBody>
      </p:sp>
      <p:sp>
        <p:nvSpPr>
          <p:cNvPr id="10" name="Slide Number Placeholder 5">
            <a:extLst>
              <a:ext uri="{FF2B5EF4-FFF2-40B4-BE49-F238E27FC236}">
                <a16:creationId xmlns:a16="http://schemas.microsoft.com/office/drawing/2014/main" id="{52A51134-F608-4E3D-81EE-058C90533849}"/>
              </a:ext>
            </a:extLst>
          </p:cNvPr>
          <p:cNvSpPr>
            <a:spLocks noGrp="1"/>
          </p:cNvSpPr>
          <p:nvPr>
            <p:ph type="sldNum" sz="quarter" idx="4"/>
          </p:nvPr>
        </p:nvSpPr>
        <p:spPr>
          <a:xfrm>
            <a:off x="6252000" y="6408000"/>
            <a:ext cx="5500597" cy="360000"/>
          </a:xfrm>
          <a:prstGeom prst="rect">
            <a:avLst/>
          </a:prstGeom>
        </p:spPr>
        <p:txBody>
          <a:bodyPr vert="horz" lIns="91440" tIns="45720" rIns="91440" bIns="45720" rtlCol="0" anchor="b"/>
          <a:lstStyle>
            <a:lvl1pPr algn="r">
              <a:defRPr sz="800">
                <a:solidFill>
                  <a:schemeClr val="tx1"/>
                </a:solidFill>
              </a:defRPr>
            </a:lvl1pPr>
          </a:lstStyle>
          <a:p>
            <a:r>
              <a:rPr lang="en-AU"/>
              <a:t>FOOTER </a:t>
            </a:r>
            <a:fld id="{87C812C2-8080-4AFB-914E-081D3072CDD0}" type="slidenum">
              <a:rPr lang="en-AU" smtClean="0"/>
              <a:pPr/>
              <a:t>‹#›</a:t>
            </a:fld>
            <a:endParaRPr lang="en-AU"/>
          </a:p>
        </p:txBody>
      </p:sp>
    </p:spTree>
    <p:extLst>
      <p:ext uri="{BB962C8B-B14F-4D97-AF65-F5344CB8AC3E}">
        <p14:creationId xmlns:p14="http://schemas.microsoft.com/office/powerpoint/2010/main" val="3807661325"/>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Heading content three column right two row">
    <p:spTree>
      <p:nvGrpSpPr>
        <p:cNvPr id="1" name=""/>
        <p:cNvGrpSpPr/>
        <p:nvPr/>
      </p:nvGrpSpPr>
      <p:grpSpPr>
        <a:xfrm>
          <a:off x="0" y="0"/>
          <a:ext cx="0" cy="0"/>
          <a:chOff x="0" y="0"/>
          <a:chExt cx="0" cy="0"/>
        </a:xfrm>
      </p:grpSpPr>
      <p:sp>
        <p:nvSpPr>
          <p:cNvPr id="9" name="Text Placeholder 2">
            <a:extLst>
              <a:ext uri="{FF2B5EF4-FFF2-40B4-BE49-F238E27FC236}">
                <a16:creationId xmlns:a16="http://schemas.microsoft.com/office/drawing/2014/main" id="{270E986B-6D90-46C7-B40D-E885C1E72B9E}"/>
              </a:ext>
            </a:extLst>
          </p:cNvPr>
          <p:cNvSpPr>
            <a:spLocks noGrp="1"/>
          </p:cNvSpPr>
          <p:nvPr>
            <p:ph type="body" idx="1" hasCustomPrompt="1"/>
          </p:nvPr>
        </p:nvSpPr>
        <p:spPr>
          <a:xfrm>
            <a:off x="448125" y="817200"/>
            <a:ext cx="11304472" cy="828000"/>
          </a:xfrm>
        </p:spPr>
        <p:txBody>
          <a:bodyPr anchor="ctr" anchorCtr="0">
            <a:noAutofit/>
          </a:bodyPr>
          <a:lstStyle>
            <a:lvl1pPr marL="0" indent="0">
              <a:spcBef>
                <a:spcPts val="0"/>
              </a:spcBef>
              <a:spcAft>
                <a:spcPts val="0"/>
              </a:spcAft>
              <a:buNone/>
              <a:defRPr lang="en-US" sz="2000" b="1" kern="1200" dirty="0">
                <a:solidFill>
                  <a:schemeClr val="tx2"/>
                </a:solidFill>
                <a:latin typeface="+mj-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marR="0" lvl="0" indent="0" algn="l" defTabSz="684000" rtl="0" eaLnBrk="1" fontAlgn="auto" latinLnBrk="0" hangingPunct="1">
              <a:lnSpc>
                <a:spcPct val="120000"/>
              </a:lnSpc>
              <a:spcBef>
                <a:spcPts val="0"/>
              </a:spcBef>
              <a:spcAft>
                <a:spcPts val="0"/>
              </a:spcAft>
              <a:buClrTx/>
              <a:buSzTx/>
              <a:buFont typeface="Arial" panose="020B0604020202020204" pitchFamily="34" charset="0"/>
              <a:buNone/>
              <a:tabLst/>
            </a:pPr>
            <a:r>
              <a:rPr lang="en-US"/>
              <a:t>Add your heading</a:t>
            </a:r>
          </a:p>
        </p:txBody>
      </p:sp>
      <p:sp>
        <p:nvSpPr>
          <p:cNvPr id="7" name="Content Placeholder 2">
            <a:extLst>
              <a:ext uri="{FF2B5EF4-FFF2-40B4-BE49-F238E27FC236}">
                <a16:creationId xmlns:a16="http://schemas.microsoft.com/office/drawing/2014/main" id="{C44446AF-63C2-4CF6-A4A7-AA9D1B56FA70}"/>
              </a:ext>
            </a:extLst>
          </p:cNvPr>
          <p:cNvSpPr>
            <a:spLocks noGrp="1"/>
          </p:cNvSpPr>
          <p:nvPr>
            <p:ph idx="10" hasCustomPrompt="1"/>
          </p:nvPr>
        </p:nvSpPr>
        <p:spPr>
          <a:xfrm>
            <a:off x="448125" y="1884066"/>
            <a:ext cx="3556800" cy="2160000"/>
          </a:xfrm>
        </p:spPr>
        <p:txBody>
          <a:bodyPr>
            <a:noAutofit/>
          </a:bodyPr>
          <a:lstStyle>
            <a:lvl1pPr marL="0" marR="0" indent="0" algn="l" defTabSz="914400" rtl="0" eaLnBrk="1" fontAlgn="auto" latinLnBrk="0" hangingPunct="1">
              <a:lnSpc>
                <a:spcPct val="120000"/>
              </a:lnSpc>
              <a:spcBef>
                <a:spcPts val="300"/>
              </a:spcBef>
              <a:spcAft>
                <a:spcPts val="300"/>
              </a:spcAft>
              <a:buClrTx/>
              <a:buSzTx/>
              <a:buFont typeface="Arial" panose="020B0604020202020204" pitchFamily="34" charset="0"/>
              <a:buNone/>
              <a:tabLst/>
              <a:defRPr lang="en-US" sz="1600" kern="1200" dirty="0">
                <a:solidFill>
                  <a:schemeClr val="tx1"/>
                </a:solidFill>
                <a:latin typeface="+mn-lt"/>
                <a:ea typeface="+mn-ea"/>
                <a:cs typeface="+mn-cs"/>
              </a:defRPr>
            </a:lvl1pPr>
            <a:lvl2pPr>
              <a:spcBef>
                <a:spcPts val="800"/>
              </a:spcBef>
              <a:defRPr sz="1600"/>
            </a:lvl2pPr>
            <a:lvl3pPr>
              <a:spcBef>
                <a:spcPts val="800"/>
              </a:spcBef>
              <a:defRPr sz="1600"/>
            </a:lvl3pPr>
          </a:lstStyle>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lang="en-US"/>
              <a:t>Add your text, picture, smart art or graph</a:t>
            </a:r>
          </a:p>
        </p:txBody>
      </p:sp>
      <p:sp>
        <p:nvSpPr>
          <p:cNvPr id="10" name="Content Placeholder 2">
            <a:extLst>
              <a:ext uri="{FF2B5EF4-FFF2-40B4-BE49-F238E27FC236}">
                <a16:creationId xmlns:a16="http://schemas.microsoft.com/office/drawing/2014/main" id="{DA4D9F8D-5240-4D70-B50E-3A38C88DFD15}"/>
              </a:ext>
            </a:extLst>
          </p:cNvPr>
          <p:cNvSpPr>
            <a:spLocks noGrp="1"/>
          </p:cNvSpPr>
          <p:nvPr>
            <p:ph idx="13" hasCustomPrompt="1"/>
          </p:nvPr>
        </p:nvSpPr>
        <p:spPr>
          <a:xfrm>
            <a:off x="456848" y="4240089"/>
            <a:ext cx="3556800" cy="2160000"/>
          </a:xfrm>
        </p:spPr>
        <p:txBody>
          <a:bodyPr>
            <a:noAutofit/>
          </a:bodyPr>
          <a:lstStyle>
            <a:lvl1pPr marL="0" marR="0" indent="0" algn="l" defTabSz="914400" rtl="0" eaLnBrk="1" fontAlgn="auto" latinLnBrk="0" hangingPunct="1">
              <a:lnSpc>
                <a:spcPct val="120000"/>
              </a:lnSpc>
              <a:spcBef>
                <a:spcPts val="300"/>
              </a:spcBef>
              <a:spcAft>
                <a:spcPts val="300"/>
              </a:spcAft>
              <a:buClrTx/>
              <a:buSzTx/>
              <a:buFont typeface="Arial" panose="020B0604020202020204" pitchFamily="34" charset="0"/>
              <a:buNone/>
              <a:tabLst/>
              <a:defRPr lang="en-US" sz="1600" kern="1200" dirty="0">
                <a:solidFill>
                  <a:schemeClr val="tx1"/>
                </a:solidFill>
                <a:latin typeface="+mn-lt"/>
                <a:ea typeface="+mn-ea"/>
                <a:cs typeface="+mn-cs"/>
              </a:defRPr>
            </a:lvl1pPr>
            <a:lvl2pPr>
              <a:spcBef>
                <a:spcPts val="800"/>
              </a:spcBef>
              <a:defRPr sz="1600"/>
            </a:lvl2pPr>
            <a:lvl3pPr>
              <a:spcBef>
                <a:spcPts val="800"/>
              </a:spcBef>
              <a:defRPr sz="1600"/>
            </a:lvl3pPr>
          </a:lstStyle>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lang="en-US"/>
              <a:t>Add your text, picture, smart art or graph</a:t>
            </a:r>
          </a:p>
        </p:txBody>
      </p:sp>
      <p:sp>
        <p:nvSpPr>
          <p:cNvPr id="12" name="Content Placeholder 2">
            <a:extLst>
              <a:ext uri="{FF2B5EF4-FFF2-40B4-BE49-F238E27FC236}">
                <a16:creationId xmlns:a16="http://schemas.microsoft.com/office/drawing/2014/main" id="{7B17D4E8-9647-47A2-8920-A4F0A9D2F5AE}"/>
              </a:ext>
            </a:extLst>
          </p:cNvPr>
          <p:cNvSpPr>
            <a:spLocks noGrp="1"/>
          </p:cNvSpPr>
          <p:nvPr>
            <p:ph idx="11" hasCustomPrompt="1"/>
          </p:nvPr>
        </p:nvSpPr>
        <p:spPr>
          <a:xfrm>
            <a:off x="4317599" y="1884066"/>
            <a:ext cx="3556800" cy="2160000"/>
          </a:xfrm>
        </p:spPr>
        <p:txBody>
          <a:bodyPr>
            <a:noAutofit/>
          </a:bodyPr>
          <a:lstStyle>
            <a:lvl1pPr marL="0" marR="0" indent="0" algn="l" defTabSz="914400" rtl="0" eaLnBrk="1" fontAlgn="auto" latinLnBrk="0" hangingPunct="1">
              <a:lnSpc>
                <a:spcPct val="120000"/>
              </a:lnSpc>
              <a:spcBef>
                <a:spcPts val="300"/>
              </a:spcBef>
              <a:spcAft>
                <a:spcPts val="300"/>
              </a:spcAft>
              <a:buClrTx/>
              <a:buSzTx/>
              <a:buFont typeface="Arial" panose="020B0604020202020204" pitchFamily="34" charset="0"/>
              <a:buNone/>
              <a:tabLst/>
              <a:defRPr lang="en-US" sz="1600" kern="1200" dirty="0">
                <a:solidFill>
                  <a:schemeClr val="tx1"/>
                </a:solidFill>
                <a:latin typeface="+mn-lt"/>
                <a:ea typeface="+mn-ea"/>
                <a:cs typeface="+mn-cs"/>
              </a:defRPr>
            </a:lvl1pPr>
            <a:lvl2pPr>
              <a:spcBef>
                <a:spcPts val="800"/>
              </a:spcBef>
              <a:defRPr sz="1600"/>
            </a:lvl2pPr>
            <a:lvl3pPr>
              <a:spcBef>
                <a:spcPts val="800"/>
              </a:spcBef>
              <a:defRPr sz="1600"/>
            </a:lvl3pPr>
          </a:lstStyle>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lang="en-US"/>
              <a:t>Add your text, picture, smart art or graph</a:t>
            </a:r>
          </a:p>
        </p:txBody>
      </p:sp>
      <p:sp>
        <p:nvSpPr>
          <p:cNvPr id="11" name="Content Placeholder 2">
            <a:extLst>
              <a:ext uri="{FF2B5EF4-FFF2-40B4-BE49-F238E27FC236}">
                <a16:creationId xmlns:a16="http://schemas.microsoft.com/office/drawing/2014/main" id="{02897B82-07D1-4F2C-B7FF-4EBB3AEE6176}"/>
              </a:ext>
            </a:extLst>
          </p:cNvPr>
          <p:cNvSpPr>
            <a:spLocks noGrp="1"/>
          </p:cNvSpPr>
          <p:nvPr>
            <p:ph idx="14" hasCustomPrompt="1"/>
          </p:nvPr>
        </p:nvSpPr>
        <p:spPr>
          <a:xfrm>
            <a:off x="4326322" y="4240089"/>
            <a:ext cx="3556800" cy="2160000"/>
          </a:xfrm>
        </p:spPr>
        <p:txBody>
          <a:bodyPr>
            <a:noAutofit/>
          </a:bodyPr>
          <a:lstStyle>
            <a:lvl1pPr marL="0" marR="0" indent="0" algn="l" defTabSz="914400" rtl="0" eaLnBrk="1" fontAlgn="auto" latinLnBrk="0" hangingPunct="1">
              <a:lnSpc>
                <a:spcPct val="120000"/>
              </a:lnSpc>
              <a:spcBef>
                <a:spcPts val="300"/>
              </a:spcBef>
              <a:spcAft>
                <a:spcPts val="300"/>
              </a:spcAft>
              <a:buClrTx/>
              <a:buSzTx/>
              <a:buFont typeface="Arial" panose="020B0604020202020204" pitchFamily="34" charset="0"/>
              <a:buNone/>
              <a:tabLst/>
              <a:defRPr lang="en-US" sz="1600" kern="1200" dirty="0">
                <a:solidFill>
                  <a:schemeClr val="tx1"/>
                </a:solidFill>
                <a:latin typeface="+mn-lt"/>
                <a:ea typeface="+mn-ea"/>
                <a:cs typeface="+mn-cs"/>
              </a:defRPr>
            </a:lvl1pPr>
            <a:lvl2pPr>
              <a:spcBef>
                <a:spcPts val="800"/>
              </a:spcBef>
              <a:defRPr sz="1600"/>
            </a:lvl2pPr>
            <a:lvl3pPr>
              <a:spcBef>
                <a:spcPts val="800"/>
              </a:spcBef>
              <a:defRPr sz="1600"/>
            </a:lvl3pPr>
          </a:lstStyle>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lang="en-US"/>
              <a:t>Add your text, picture, smart art or graph</a:t>
            </a:r>
          </a:p>
        </p:txBody>
      </p:sp>
      <p:sp>
        <p:nvSpPr>
          <p:cNvPr id="13" name="Content Placeholder 2">
            <a:extLst>
              <a:ext uri="{FF2B5EF4-FFF2-40B4-BE49-F238E27FC236}">
                <a16:creationId xmlns:a16="http://schemas.microsoft.com/office/drawing/2014/main" id="{513356B1-FA4E-4CFA-B2D9-0DCFA06BD2DB}"/>
              </a:ext>
            </a:extLst>
          </p:cNvPr>
          <p:cNvSpPr>
            <a:spLocks noGrp="1"/>
          </p:cNvSpPr>
          <p:nvPr>
            <p:ph idx="12" hasCustomPrompt="1"/>
          </p:nvPr>
        </p:nvSpPr>
        <p:spPr>
          <a:xfrm>
            <a:off x="8187073" y="1884065"/>
            <a:ext cx="3565523" cy="4516023"/>
          </a:xfrm>
        </p:spPr>
        <p:txBody>
          <a:bodyPr>
            <a:noAutofit/>
          </a:bodyPr>
          <a:lstStyle>
            <a:lvl1pPr marL="0" marR="0" indent="0" algn="l" defTabSz="914400" rtl="0" eaLnBrk="1" fontAlgn="auto" latinLnBrk="0" hangingPunct="1">
              <a:lnSpc>
                <a:spcPct val="120000"/>
              </a:lnSpc>
              <a:spcBef>
                <a:spcPts val="300"/>
              </a:spcBef>
              <a:spcAft>
                <a:spcPts val="300"/>
              </a:spcAft>
              <a:buClrTx/>
              <a:buSzTx/>
              <a:buFont typeface="Arial" panose="020B0604020202020204" pitchFamily="34" charset="0"/>
              <a:buNone/>
              <a:tabLst/>
              <a:defRPr lang="en-US" sz="1600" kern="1200" dirty="0">
                <a:solidFill>
                  <a:schemeClr val="tx1"/>
                </a:solidFill>
                <a:latin typeface="+mn-lt"/>
                <a:ea typeface="+mn-ea"/>
                <a:cs typeface="+mn-cs"/>
              </a:defRPr>
            </a:lvl1pPr>
            <a:lvl2pPr>
              <a:spcBef>
                <a:spcPts val="800"/>
              </a:spcBef>
              <a:defRPr sz="1600"/>
            </a:lvl2pPr>
            <a:lvl3pPr>
              <a:spcBef>
                <a:spcPts val="800"/>
              </a:spcBef>
              <a:defRPr sz="1600"/>
            </a:lvl3pPr>
          </a:lstStyle>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lang="en-US"/>
              <a:t>Add your text, picture, smart art or graph</a:t>
            </a:r>
          </a:p>
        </p:txBody>
      </p:sp>
      <p:sp>
        <p:nvSpPr>
          <p:cNvPr id="14" name="Slide Number Placeholder 5">
            <a:extLst>
              <a:ext uri="{FF2B5EF4-FFF2-40B4-BE49-F238E27FC236}">
                <a16:creationId xmlns:a16="http://schemas.microsoft.com/office/drawing/2014/main" id="{09B18D44-386B-418E-A6BC-CB5F31EBBD26}"/>
              </a:ext>
            </a:extLst>
          </p:cNvPr>
          <p:cNvSpPr>
            <a:spLocks noGrp="1"/>
          </p:cNvSpPr>
          <p:nvPr>
            <p:ph type="sldNum" sz="quarter" idx="4"/>
          </p:nvPr>
        </p:nvSpPr>
        <p:spPr>
          <a:xfrm>
            <a:off x="6252000" y="6408000"/>
            <a:ext cx="5500597" cy="360000"/>
          </a:xfrm>
          <a:prstGeom prst="rect">
            <a:avLst/>
          </a:prstGeom>
        </p:spPr>
        <p:txBody>
          <a:bodyPr vert="horz" lIns="91440" tIns="45720" rIns="91440" bIns="45720" rtlCol="0" anchor="b"/>
          <a:lstStyle>
            <a:lvl1pPr algn="r">
              <a:defRPr sz="800">
                <a:solidFill>
                  <a:schemeClr val="tx1"/>
                </a:solidFill>
              </a:defRPr>
            </a:lvl1pPr>
          </a:lstStyle>
          <a:p>
            <a:r>
              <a:rPr lang="en-AU"/>
              <a:t>FOOTER </a:t>
            </a:r>
            <a:fld id="{87C812C2-8080-4AFB-914E-081D3072CDD0}" type="slidenum">
              <a:rPr lang="en-AU" smtClean="0"/>
              <a:pPr/>
              <a:t>‹#›</a:t>
            </a:fld>
            <a:endParaRPr lang="en-AU"/>
          </a:p>
        </p:txBody>
      </p:sp>
    </p:spTree>
    <p:extLst>
      <p:ext uri="{BB962C8B-B14F-4D97-AF65-F5344CB8AC3E}">
        <p14:creationId xmlns:p14="http://schemas.microsoft.com/office/powerpoint/2010/main" val="686947473"/>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Heading content three column three row">
    <p:spTree>
      <p:nvGrpSpPr>
        <p:cNvPr id="1" name=""/>
        <p:cNvGrpSpPr/>
        <p:nvPr/>
      </p:nvGrpSpPr>
      <p:grpSpPr>
        <a:xfrm>
          <a:off x="0" y="0"/>
          <a:ext cx="0" cy="0"/>
          <a:chOff x="0" y="0"/>
          <a:chExt cx="0" cy="0"/>
        </a:xfrm>
      </p:grpSpPr>
      <p:sp>
        <p:nvSpPr>
          <p:cNvPr id="9" name="Text Placeholder 2">
            <a:extLst>
              <a:ext uri="{FF2B5EF4-FFF2-40B4-BE49-F238E27FC236}">
                <a16:creationId xmlns:a16="http://schemas.microsoft.com/office/drawing/2014/main" id="{270E986B-6D90-46C7-B40D-E885C1E72B9E}"/>
              </a:ext>
            </a:extLst>
          </p:cNvPr>
          <p:cNvSpPr>
            <a:spLocks noGrp="1"/>
          </p:cNvSpPr>
          <p:nvPr>
            <p:ph type="body" idx="1" hasCustomPrompt="1"/>
          </p:nvPr>
        </p:nvSpPr>
        <p:spPr>
          <a:xfrm>
            <a:off x="448125" y="817200"/>
            <a:ext cx="11304472" cy="828000"/>
          </a:xfrm>
        </p:spPr>
        <p:txBody>
          <a:bodyPr anchor="ctr" anchorCtr="0">
            <a:noAutofit/>
          </a:bodyPr>
          <a:lstStyle>
            <a:lvl1pPr marL="0" indent="0">
              <a:spcBef>
                <a:spcPts val="0"/>
              </a:spcBef>
              <a:spcAft>
                <a:spcPts val="0"/>
              </a:spcAft>
              <a:buNone/>
              <a:defRPr lang="en-US" sz="2000" b="1" kern="1200" dirty="0">
                <a:solidFill>
                  <a:schemeClr val="tx2"/>
                </a:solidFill>
                <a:latin typeface="+mj-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marR="0" lvl="0" indent="0" algn="l" defTabSz="684000" rtl="0" eaLnBrk="1" fontAlgn="auto" latinLnBrk="0" hangingPunct="1">
              <a:lnSpc>
                <a:spcPct val="120000"/>
              </a:lnSpc>
              <a:spcBef>
                <a:spcPts val="0"/>
              </a:spcBef>
              <a:spcAft>
                <a:spcPts val="0"/>
              </a:spcAft>
              <a:buClrTx/>
              <a:buSzTx/>
              <a:buFont typeface="Arial" panose="020B0604020202020204" pitchFamily="34" charset="0"/>
              <a:buNone/>
              <a:tabLst/>
            </a:pPr>
            <a:r>
              <a:rPr lang="en-US"/>
              <a:t>Add your heading</a:t>
            </a:r>
          </a:p>
        </p:txBody>
      </p:sp>
      <p:sp>
        <p:nvSpPr>
          <p:cNvPr id="7" name="Content Placeholder 2">
            <a:extLst>
              <a:ext uri="{FF2B5EF4-FFF2-40B4-BE49-F238E27FC236}">
                <a16:creationId xmlns:a16="http://schemas.microsoft.com/office/drawing/2014/main" id="{C44446AF-63C2-4CF6-A4A7-AA9D1B56FA70}"/>
              </a:ext>
            </a:extLst>
          </p:cNvPr>
          <p:cNvSpPr>
            <a:spLocks noGrp="1"/>
          </p:cNvSpPr>
          <p:nvPr>
            <p:ph idx="10" hasCustomPrompt="1"/>
          </p:nvPr>
        </p:nvSpPr>
        <p:spPr>
          <a:xfrm>
            <a:off x="448125" y="1884066"/>
            <a:ext cx="3556800" cy="2160000"/>
          </a:xfrm>
        </p:spPr>
        <p:txBody>
          <a:bodyPr>
            <a:noAutofit/>
          </a:bodyPr>
          <a:lstStyle>
            <a:lvl1pPr marL="0" marR="0" indent="0" algn="l" defTabSz="914400" rtl="0" eaLnBrk="1" fontAlgn="auto" latinLnBrk="0" hangingPunct="1">
              <a:lnSpc>
                <a:spcPct val="120000"/>
              </a:lnSpc>
              <a:spcBef>
                <a:spcPts val="300"/>
              </a:spcBef>
              <a:spcAft>
                <a:spcPts val="300"/>
              </a:spcAft>
              <a:buClrTx/>
              <a:buSzTx/>
              <a:buFont typeface="Arial" panose="020B0604020202020204" pitchFamily="34" charset="0"/>
              <a:buNone/>
              <a:tabLst/>
              <a:defRPr lang="en-US" sz="1600" kern="1200" dirty="0">
                <a:solidFill>
                  <a:schemeClr val="tx1"/>
                </a:solidFill>
                <a:latin typeface="+mn-lt"/>
                <a:ea typeface="+mn-ea"/>
                <a:cs typeface="+mn-cs"/>
              </a:defRPr>
            </a:lvl1pPr>
            <a:lvl2pPr>
              <a:spcBef>
                <a:spcPts val="800"/>
              </a:spcBef>
              <a:defRPr sz="1600"/>
            </a:lvl2pPr>
            <a:lvl3pPr>
              <a:spcBef>
                <a:spcPts val="800"/>
              </a:spcBef>
              <a:defRPr sz="1600"/>
            </a:lvl3pPr>
          </a:lstStyle>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lang="en-US"/>
              <a:t>Add your text, picture, smart art or graph</a:t>
            </a:r>
          </a:p>
        </p:txBody>
      </p:sp>
      <p:sp>
        <p:nvSpPr>
          <p:cNvPr id="10" name="Content Placeholder 2">
            <a:extLst>
              <a:ext uri="{FF2B5EF4-FFF2-40B4-BE49-F238E27FC236}">
                <a16:creationId xmlns:a16="http://schemas.microsoft.com/office/drawing/2014/main" id="{DA4D9F8D-5240-4D70-B50E-3A38C88DFD15}"/>
              </a:ext>
            </a:extLst>
          </p:cNvPr>
          <p:cNvSpPr>
            <a:spLocks noGrp="1"/>
          </p:cNvSpPr>
          <p:nvPr>
            <p:ph idx="13" hasCustomPrompt="1"/>
          </p:nvPr>
        </p:nvSpPr>
        <p:spPr>
          <a:xfrm>
            <a:off x="456848" y="4240089"/>
            <a:ext cx="3556800" cy="2160000"/>
          </a:xfrm>
        </p:spPr>
        <p:txBody>
          <a:bodyPr>
            <a:noAutofit/>
          </a:bodyPr>
          <a:lstStyle>
            <a:lvl1pPr marL="0" marR="0" indent="0" algn="l" defTabSz="914400" rtl="0" eaLnBrk="1" fontAlgn="auto" latinLnBrk="0" hangingPunct="1">
              <a:lnSpc>
                <a:spcPct val="120000"/>
              </a:lnSpc>
              <a:spcBef>
                <a:spcPts val="300"/>
              </a:spcBef>
              <a:spcAft>
                <a:spcPts val="300"/>
              </a:spcAft>
              <a:buClrTx/>
              <a:buSzTx/>
              <a:buFont typeface="Arial" panose="020B0604020202020204" pitchFamily="34" charset="0"/>
              <a:buNone/>
              <a:tabLst/>
              <a:defRPr lang="en-US" sz="1600" kern="1200" dirty="0">
                <a:solidFill>
                  <a:schemeClr val="tx1"/>
                </a:solidFill>
                <a:latin typeface="+mn-lt"/>
                <a:ea typeface="+mn-ea"/>
                <a:cs typeface="+mn-cs"/>
              </a:defRPr>
            </a:lvl1pPr>
            <a:lvl2pPr>
              <a:spcBef>
                <a:spcPts val="800"/>
              </a:spcBef>
              <a:defRPr sz="1600"/>
            </a:lvl2pPr>
            <a:lvl3pPr>
              <a:spcBef>
                <a:spcPts val="800"/>
              </a:spcBef>
              <a:defRPr sz="1600"/>
            </a:lvl3pPr>
          </a:lstStyle>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lang="en-US"/>
              <a:t>Add your text, picture, smart art or graph</a:t>
            </a:r>
          </a:p>
        </p:txBody>
      </p:sp>
      <p:sp>
        <p:nvSpPr>
          <p:cNvPr id="12" name="Content Placeholder 2">
            <a:extLst>
              <a:ext uri="{FF2B5EF4-FFF2-40B4-BE49-F238E27FC236}">
                <a16:creationId xmlns:a16="http://schemas.microsoft.com/office/drawing/2014/main" id="{7B17D4E8-9647-47A2-8920-A4F0A9D2F5AE}"/>
              </a:ext>
            </a:extLst>
          </p:cNvPr>
          <p:cNvSpPr>
            <a:spLocks noGrp="1"/>
          </p:cNvSpPr>
          <p:nvPr>
            <p:ph idx="11" hasCustomPrompt="1"/>
          </p:nvPr>
        </p:nvSpPr>
        <p:spPr>
          <a:xfrm>
            <a:off x="4317599" y="1884066"/>
            <a:ext cx="3556800" cy="2160000"/>
          </a:xfrm>
        </p:spPr>
        <p:txBody>
          <a:bodyPr>
            <a:noAutofit/>
          </a:bodyPr>
          <a:lstStyle>
            <a:lvl1pPr marL="0" marR="0" indent="0" algn="l" defTabSz="914400" rtl="0" eaLnBrk="1" fontAlgn="auto" latinLnBrk="0" hangingPunct="1">
              <a:lnSpc>
                <a:spcPct val="120000"/>
              </a:lnSpc>
              <a:spcBef>
                <a:spcPts val="300"/>
              </a:spcBef>
              <a:spcAft>
                <a:spcPts val="300"/>
              </a:spcAft>
              <a:buClrTx/>
              <a:buSzTx/>
              <a:buFont typeface="Arial" panose="020B0604020202020204" pitchFamily="34" charset="0"/>
              <a:buNone/>
              <a:tabLst/>
              <a:defRPr lang="en-US" sz="1600" kern="1200" dirty="0">
                <a:solidFill>
                  <a:schemeClr val="tx1"/>
                </a:solidFill>
                <a:latin typeface="+mn-lt"/>
                <a:ea typeface="+mn-ea"/>
                <a:cs typeface="+mn-cs"/>
              </a:defRPr>
            </a:lvl1pPr>
            <a:lvl2pPr>
              <a:spcBef>
                <a:spcPts val="800"/>
              </a:spcBef>
              <a:defRPr sz="1600"/>
            </a:lvl2pPr>
            <a:lvl3pPr>
              <a:spcBef>
                <a:spcPts val="800"/>
              </a:spcBef>
              <a:defRPr sz="1600"/>
            </a:lvl3pPr>
          </a:lstStyle>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lang="en-US"/>
              <a:t>Add your text, picture, smart art or graph</a:t>
            </a:r>
          </a:p>
        </p:txBody>
      </p:sp>
      <p:sp>
        <p:nvSpPr>
          <p:cNvPr id="11" name="Content Placeholder 2">
            <a:extLst>
              <a:ext uri="{FF2B5EF4-FFF2-40B4-BE49-F238E27FC236}">
                <a16:creationId xmlns:a16="http://schemas.microsoft.com/office/drawing/2014/main" id="{02897B82-07D1-4F2C-B7FF-4EBB3AEE6176}"/>
              </a:ext>
            </a:extLst>
          </p:cNvPr>
          <p:cNvSpPr>
            <a:spLocks noGrp="1"/>
          </p:cNvSpPr>
          <p:nvPr>
            <p:ph idx="14" hasCustomPrompt="1"/>
          </p:nvPr>
        </p:nvSpPr>
        <p:spPr>
          <a:xfrm>
            <a:off x="4326322" y="4240089"/>
            <a:ext cx="3556800" cy="2160000"/>
          </a:xfrm>
        </p:spPr>
        <p:txBody>
          <a:bodyPr>
            <a:noAutofit/>
          </a:bodyPr>
          <a:lstStyle>
            <a:lvl1pPr marL="0" marR="0" indent="0" algn="l" defTabSz="914400" rtl="0" eaLnBrk="1" fontAlgn="auto" latinLnBrk="0" hangingPunct="1">
              <a:lnSpc>
                <a:spcPct val="120000"/>
              </a:lnSpc>
              <a:spcBef>
                <a:spcPts val="300"/>
              </a:spcBef>
              <a:spcAft>
                <a:spcPts val="300"/>
              </a:spcAft>
              <a:buClrTx/>
              <a:buSzTx/>
              <a:buFont typeface="Arial" panose="020B0604020202020204" pitchFamily="34" charset="0"/>
              <a:buNone/>
              <a:tabLst/>
              <a:defRPr lang="en-US" sz="1600" kern="1200" dirty="0">
                <a:solidFill>
                  <a:schemeClr val="tx1"/>
                </a:solidFill>
                <a:latin typeface="+mn-lt"/>
                <a:ea typeface="+mn-ea"/>
                <a:cs typeface="+mn-cs"/>
              </a:defRPr>
            </a:lvl1pPr>
            <a:lvl2pPr>
              <a:spcBef>
                <a:spcPts val="800"/>
              </a:spcBef>
              <a:defRPr sz="1600"/>
            </a:lvl2pPr>
            <a:lvl3pPr>
              <a:spcBef>
                <a:spcPts val="800"/>
              </a:spcBef>
              <a:defRPr sz="1600"/>
            </a:lvl3pPr>
          </a:lstStyle>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lang="en-US"/>
              <a:t>Add your text, picture, smart art or graph</a:t>
            </a:r>
          </a:p>
        </p:txBody>
      </p:sp>
      <p:sp>
        <p:nvSpPr>
          <p:cNvPr id="13" name="Content Placeholder 2">
            <a:extLst>
              <a:ext uri="{FF2B5EF4-FFF2-40B4-BE49-F238E27FC236}">
                <a16:creationId xmlns:a16="http://schemas.microsoft.com/office/drawing/2014/main" id="{513356B1-FA4E-4CFA-B2D9-0DCFA06BD2DB}"/>
              </a:ext>
            </a:extLst>
          </p:cNvPr>
          <p:cNvSpPr>
            <a:spLocks noGrp="1"/>
          </p:cNvSpPr>
          <p:nvPr>
            <p:ph idx="12" hasCustomPrompt="1"/>
          </p:nvPr>
        </p:nvSpPr>
        <p:spPr>
          <a:xfrm>
            <a:off x="8187074" y="1884066"/>
            <a:ext cx="3556800" cy="2160000"/>
          </a:xfrm>
        </p:spPr>
        <p:txBody>
          <a:bodyPr>
            <a:noAutofit/>
          </a:bodyPr>
          <a:lstStyle>
            <a:lvl1pPr marL="0" marR="0" indent="0" algn="l" defTabSz="914400" rtl="0" eaLnBrk="1" fontAlgn="auto" latinLnBrk="0" hangingPunct="1">
              <a:lnSpc>
                <a:spcPct val="120000"/>
              </a:lnSpc>
              <a:spcBef>
                <a:spcPts val="300"/>
              </a:spcBef>
              <a:spcAft>
                <a:spcPts val="300"/>
              </a:spcAft>
              <a:buClrTx/>
              <a:buSzTx/>
              <a:buFont typeface="Arial" panose="020B0604020202020204" pitchFamily="34" charset="0"/>
              <a:buNone/>
              <a:tabLst/>
              <a:defRPr lang="en-US" sz="1600" kern="1200" dirty="0">
                <a:solidFill>
                  <a:schemeClr val="tx1"/>
                </a:solidFill>
                <a:latin typeface="+mn-lt"/>
                <a:ea typeface="+mn-ea"/>
                <a:cs typeface="+mn-cs"/>
              </a:defRPr>
            </a:lvl1pPr>
            <a:lvl2pPr>
              <a:spcBef>
                <a:spcPts val="800"/>
              </a:spcBef>
              <a:defRPr sz="1600"/>
            </a:lvl2pPr>
            <a:lvl3pPr>
              <a:spcBef>
                <a:spcPts val="800"/>
              </a:spcBef>
              <a:defRPr sz="1600"/>
            </a:lvl3pPr>
          </a:lstStyle>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lang="en-US"/>
              <a:t>Add your text, picture, smart art or graph</a:t>
            </a:r>
          </a:p>
        </p:txBody>
      </p:sp>
      <p:sp>
        <p:nvSpPr>
          <p:cNvPr id="14" name="Content Placeholder 2">
            <a:extLst>
              <a:ext uri="{FF2B5EF4-FFF2-40B4-BE49-F238E27FC236}">
                <a16:creationId xmlns:a16="http://schemas.microsoft.com/office/drawing/2014/main" id="{BCC608C7-87B2-437F-B0DF-698C983AD995}"/>
              </a:ext>
            </a:extLst>
          </p:cNvPr>
          <p:cNvSpPr>
            <a:spLocks noGrp="1"/>
          </p:cNvSpPr>
          <p:nvPr>
            <p:ph idx="15" hasCustomPrompt="1"/>
          </p:nvPr>
        </p:nvSpPr>
        <p:spPr>
          <a:xfrm>
            <a:off x="8195797" y="4240089"/>
            <a:ext cx="3556800" cy="2160000"/>
          </a:xfrm>
        </p:spPr>
        <p:txBody>
          <a:bodyPr>
            <a:noAutofit/>
          </a:bodyPr>
          <a:lstStyle>
            <a:lvl1pPr marL="0" marR="0" indent="0" algn="l" defTabSz="914400" rtl="0" eaLnBrk="1" fontAlgn="auto" latinLnBrk="0" hangingPunct="1">
              <a:lnSpc>
                <a:spcPct val="120000"/>
              </a:lnSpc>
              <a:spcBef>
                <a:spcPts val="300"/>
              </a:spcBef>
              <a:spcAft>
                <a:spcPts val="300"/>
              </a:spcAft>
              <a:buClrTx/>
              <a:buSzTx/>
              <a:buFont typeface="Arial" panose="020B0604020202020204" pitchFamily="34" charset="0"/>
              <a:buNone/>
              <a:tabLst/>
              <a:defRPr lang="en-US" sz="1600" kern="1200" dirty="0">
                <a:solidFill>
                  <a:schemeClr val="tx1"/>
                </a:solidFill>
                <a:latin typeface="+mn-lt"/>
                <a:ea typeface="+mn-ea"/>
                <a:cs typeface="+mn-cs"/>
              </a:defRPr>
            </a:lvl1pPr>
            <a:lvl2pPr>
              <a:spcBef>
                <a:spcPts val="800"/>
              </a:spcBef>
              <a:defRPr sz="1600"/>
            </a:lvl2pPr>
            <a:lvl3pPr>
              <a:spcBef>
                <a:spcPts val="800"/>
              </a:spcBef>
              <a:defRPr sz="1600"/>
            </a:lvl3pPr>
          </a:lstStyle>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lang="en-US"/>
              <a:t>Add your text, picture, smart art or graph</a:t>
            </a:r>
          </a:p>
        </p:txBody>
      </p:sp>
      <p:sp>
        <p:nvSpPr>
          <p:cNvPr id="15" name="Slide Number Placeholder 5">
            <a:extLst>
              <a:ext uri="{FF2B5EF4-FFF2-40B4-BE49-F238E27FC236}">
                <a16:creationId xmlns:a16="http://schemas.microsoft.com/office/drawing/2014/main" id="{00F79568-C9BB-46E7-B0D9-F3E5A4BA1ABB}"/>
              </a:ext>
            </a:extLst>
          </p:cNvPr>
          <p:cNvSpPr>
            <a:spLocks noGrp="1"/>
          </p:cNvSpPr>
          <p:nvPr>
            <p:ph type="sldNum" sz="quarter" idx="4"/>
          </p:nvPr>
        </p:nvSpPr>
        <p:spPr>
          <a:xfrm>
            <a:off x="6252000" y="6408000"/>
            <a:ext cx="5500597" cy="360000"/>
          </a:xfrm>
          <a:prstGeom prst="rect">
            <a:avLst/>
          </a:prstGeom>
        </p:spPr>
        <p:txBody>
          <a:bodyPr vert="horz" lIns="91440" tIns="45720" rIns="91440" bIns="45720" rtlCol="0" anchor="b"/>
          <a:lstStyle>
            <a:lvl1pPr algn="r">
              <a:defRPr sz="800">
                <a:solidFill>
                  <a:schemeClr val="tx1"/>
                </a:solidFill>
              </a:defRPr>
            </a:lvl1pPr>
          </a:lstStyle>
          <a:p>
            <a:r>
              <a:rPr lang="en-AU"/>
              <a:t>FOOTER </a:t>
            </a:r>
            <a:fld id="{87C812C2-8080-4AFB-914E-081D3072CDD0}" type="slidenum">
              <a:rPr lang="en-AU" smtClean="0"/>
              <a:pPr/>
              <a:t>‹#›</a:t>
            </a:fld>
            <a:endParaRPr lang="en-AU"/>
          </a:p>
        </p:txBody>
      </p:sp>
    </p:spTree>
    <p:extLst>
      <p:ext uri="{BB962C8B-B14F-4D97-AF65-F5344CB8AC3E}">
        <p14:creationId xmlns:p14="http://schemas.microsoft.com/office/powerpoint/2010/main" val="3246732675"/>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Headings content two column">
    <p:spTree>
      <p:nvGrpSpPr>
        <p:cNvPr id="1" name=""/>
        <p:cNvGrpSpPr/>
        <p:nvPr/>
      </p:nvGrpSpPr>
      <p:grpSpPr>
        <a:xfrm>
          <a:off x="0" y="0"/>
          <a:ext cx="0" cy="0"/>
          <a:chOff x="0" y="0"/>
          <a:chExt cx="0" cy="0"/>
        </a:xfrm>
      </p:grpSpPr>
      <p:sp>
        <p:nvSpPr>
          <p:cNvPr id="10" name="Text Placeholder 2">
            <a:extLst>
              <a:ext uri="{FF2B5EF4-FFF2-40B4-BE49-F238E27FC236}">
                <a16:creationId xmlns:a16="http://schemas.microsoft.com/office/drawing/2014/main" id="{006DCB42-E469-4824-AAC3-339D2A716635}"/>
              </a:ext>
            </a:extLst>
          </p:cNvPr>
          <p:cNvSpPr>
            <a:spLocks noGrp="1"/>
          </p:cNvSpPr>
          <p:nvPr>
            <p:ph type="body" idx="1" hasCustomPrompt="1"/>
          </p:nvPr>
        </p:nvSpPr>
        <p:spPr>
          <a:xfrm>
            <a:off x="448125" y="817200"/>
            <a:ext cx="5491875" cy="828000"/>
          </a:xfrm>
        </p:spPr>
        <p:txBody>
          <a:bodyPr anchor="ctr" anchorCtr="0">
            <a:noAutofit/>
          </a:bodyPr>
          <a:lstStyle>
            <a:lvl1pPr marL="0" indent="0">
              <a:spcBef>
                <a:spcPts val="0"/>
              </a:spcBef>
              <a:spcAft>
                <a:spcPts val="0"/>
              </a:spcAft>
              <a:buNone/>
              <a:defRPr lang="en-US" sz="2000" b="1" kern="1200" dirty="0">
                <a:solidFill>
                  <a:schemeClr val="tx2"/>
                </a:solidFill>
                <a:latin typeface="+mj-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marR="0" lvl="0" indent="0" algn="l" defTabSz="684000" rtl="0" eaLnBrk="1" fontAlgn="auto" latinLnBrk="0" hangingPunct="1">
              <a:lnSpc>
                <a:spcPct val="120000"/>
              </a:lnSpc>
              <a:spcBef>
                <a:spcPts val="0"/>
              </a:spcBef>
              <a:spcAft>
                <a:spcPts val="0"/>
              </a:spcAft>
              <a:buClrTx/>
              <a:buSzTx/>
              <a:buFont typeface="Arial" panose="020B0604020202020204" pitchFamily="34" charset="0"/>
              <a:buNone/>
              <a:tabLst/>
            </a:pPr>
            <a:r>
              <a:rPr lang="en-US"/>
              <a:t>Add your heading</a:t>
            </a:r>
          </a:p>
        </p:txBody>
      </p:sp>
      <p:sp>
        <p:nvSpPr>
          <p:cNvPr id="11" name="Content Placeholder 2">
            <a:extLst>
              <a:ext uri="{FF2B5EF4-FFF2-40B4-BE49-F238E27FC236}">
                <a16:creationId xmlns:a16="http://schemas.microsoft.com/office/drawing/2014/main" id="{B104E966-1AA1-4771-8AC8-615981604009}"/>
              </a:ext>
            </a:extLst>
          </p:cNvPr>
          <p:cNvSpPr>
            <a:spLocks noGrp="1"/>
          </p:cNvSpPr>
          <p:nvPr>
            <p:ph idx="11" hasCustomPrompt="1"/>
          </p:nvPr>
        </p:nvSpPr>
        <p:spPr>
          <a:xfrm>
            <a:off x="448125" y="1884067"/>
            <a:ext cx="5491875" cy="4495972"/>
          </a:xfrm>
        </p:spPr>
        <p:txBody>
          <a:bodyPr>
            <a:noAutofit/>
          </a:bodyPr>
          <a:lstStyle>
            <a:lvl1pPr marL="0" marR="0" indent="0" algn="l" defTabSz="914400" rtl="0" eaLnBrk="1" fontAlgn="auto" latinLnBrk="0" hangingPunct="1">
              <a:lnSpc>
                <a:spcPct val="120000"/>
              </a:lnSpc>
              <a:spcBef>
                <a:spcPts val="300"/>
              </a:spcBef>
              <a:spcAft>
                <a:spcPts val="300"/>
              </a:spcAft>
              <a:buClrTx/>
              <a:buSzTx/>
              <a:buFont typeface="Arial" panose="020B0604020202020204" pitchFamily="34" charset="0"/>
              <a:buNone/>
              <a:tabLst/>
              <a:defRPr lang="en-US" sz="1600" kern="1200" dirty="0">
                <a:solidFill>
                  <a:schemeClr val="tx1"/>
                </a:solidFill>
                <a:latin typeface="+mn-lt"/>
                <a:ea typeface="+mn-ea"/>
                <a:cs typeface="+mn-cs"/>
              </a:defRPr>
            </a:lvl1pPr>
            <a:lvl2pPr>
              <a:spcBef>
                <a:spcPts val="800"/>
              </a:spcBef>
              <a:defRPr sz="1600"/>
            </a:lvl2pPr>
            <a:lvl3pPr>
              <a:spcBef>
                <a:spcPts val="800"/>
              </a:spcBef>
              <a:defRPr sz="1600"/>
            </a:lvl3pPr>
          </a:lstStyle>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lang="en-US"/>
              <a:t>Add your text, picture, smart art or graph</a:t>
            </a:r>
          </a:p>
        </p:txBody>
      </p:sp>
      <p:sp>
        <p:nvSpPr>
          <p:cNvPr id="15" name="Text Placeholder 2">
            <a:extLst>
              <a:ext uri="{FF2B5EF4-FFF2-40B4-BE49-F238E27FC236}">
                <a16:creationId xmlns:a16="http://schemas.microsoft.com/office/drawing/2014/main" id="{184819B8-8BC7-4CFD-9BEF-1C4DE7860FA3}"/>
              </a:ext>
            </a:extLst>
          </p:cNvPr>
          <p:cNvSpPr>
            <a:spLocks noGrp="1"/>
          </p:cNvSpPr>
          <p:nvPr>
            <p:ph type="body" idx="13" hasCustomPrompt="1"/>
          </p:nvPr>
        </p:nvSpPr>
        <p:spPr>
          <a:xfrm>
            <a:off x="6252000" y="817200"/>
            <a:ext cx="5491875" cy="828000"/>
          </a:xfrm>
        </p:spPr>
        <p:txBody>
          <a:bodyPr anchor="ctr" anchorCtr="0">
            <a:noAutofit/>
          </a:bodyPr>
          <a:lstStyle>
            <a:lvl1pPr marL="0" indent="0">
              <a:spcBef>
                <a:spcPts val="0"/>
              </a:spcBef>
              <a:spcAft>
                <a:spcPts val="0"/>
              </a:spcAft>
              <a:buNone/>
              <a:defRPr lang="en-US" sz="2000" b="1" kern="1200" dirty="0">
                <a:solidFill>
                  <a:schemeClr val="tx2"/>
                </a:solidFill>
                <a:latin typeface="+mj-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marR="0" lvl="0" indent="0" algn="l" defTabSz="684000" rtl="0" eaLnBrk="1" fontAlgn="auto" latinLnBrk="0" hangingPunct="1">
              <a:lnSpc>
                <a:spcPct val="120000"/>
              </a:lnSpc>
              <a:spcBef>
                <a:spcPts val="0"/>
              </a:spcBef>
              <a:spcAft>
                <a:spcPts val="0"/>
              </a:spcAft>
              <a:buClrTx/>
              <a:buSzTx/>
              <a:buFont typeface="Arial" panose="020B0604020202020204" pitchFamily="34" charset="0"/>
              <a:buNone/>
              <a:tabLst/>
            </a:pPr>
            <a:r>
              <a:rPr lang="en-US"/>
              <a:t>Add your heading</a:t>
            </a:r>
          </a:p>
        </p:txBody>
      </p:sp>
      <p:sp>
        <p:nvSpPr>
          <p:cNvPr id="14" name="Content Placeholder 2">
            <a:extLst>
              <a:ext uri="{FF2B5EF4-FFF2-40B4-BE49-F238E27FC236}">
                <a16:creationId xmlns:a16="http://schemas.microsoft.com/office/drawing/2014/main" id="{836A963D-1AF0-41C4-A699-9AE5C7D28652}"/>
              </a:ext>
            </a:extLst>
          </p:cNvPr>
          <p:cNvSpPr>
            <a:spLocks noGrp="1"/>
          </p:cNvSpPr>
          <p:nvPr>
            <p:ph idx="12" hasCustomPrompt="1"/>
          </p:nvPr>
        </p:nvSpPr>
        <p:spPr>
          <a:xfrm>
            <a:off x="6252000" y="1884067"/>
            <a:ext cx="5500597" cy="4495972"/>
          </a:xfrm>
        </p:spPr>
        <p:txBody>
          <a:bodyPr>
            <a:noAutofit/>
          </a:bodyPr>
          <a:lstStyle>
            <a:lvl1pPr marL="0" marR="0" indent="0" algn="l" defTabSz="914400" rtl="0" eaLnBrk="1" fontAlgn="auto" latinLnBrk="0" hangingPunct="1">
              <a:lnSpc>
                <a:spcPct val="120000"/>
              </a:lnSpc>
              <a:spcBef>
                <a:spcPts val="300"/>
              </a:spcBef>
              <a:spcAft>
                <a:spcPts val="300"/>
              </a:spcAft>
              <a:buClrTx/>
              <a:buSzTx/>
              <a:buFont typeface="Arial" panose="020B0604020202020204" pitchFamily="34" charset="0"/>
              <a:buNone/>
              <a:tabLst/>
              <a:defRPr lang="en-US" sz="1600" kern="1200" dirty="0">
                <a:solidFill>
                  <a:schemeClr val="tx1"/>
                </a:solidFill>
                <a:latin typeface="+mn-lt"/>
                <a:ea typeface="+mn-ea"/>
                <a:cs typeface="+mn-cs"/>
              </a:defRPr>
            </a:lvl1pPr>
            <a:lvl2pPr>
              <a:spcBef>
                <a:spcPts val="800"/>
              </a:spcBef>
              <a:defRPr sz="1600"/>
            </a:lvl2pPr>
            <a:lvl3pPr>
              <a:spcBef>
                <a:spcPts val="800"/>
              </a:spcBef>
              <a:defRPr sz="1600"/>
            </a:lvl3pPr>
          </a:lstStyle>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lang="en-US"/>
              <a:t>Add your text, picture, smart art or graph</a:t>
            </a:r>
          </a:p>
        </p:txBody>
      </p:sp>
      <p:sp>
        <p:nvSpPr>
          <p:cNvPr id="7" name="Slide Number Placeholder 5">
            <a:extLst>
              <a:ext uri="{FF2B5EF4-FFF2-40B4-BE49-F238E27FC236}">
                <a16:creationId xmlns:a16="http://schemas.microsoft.com/office/drawing/2014/main" id="{DF3209BE-195C-406B-8E2E-8849138C79B9}"/>
              </a:ext>
            </a:extLst>
          </p:cNvPr>
          <p:cNvSpPr>
            <a:spLocks noGrp="1"/>
          </p:cNvSpPr>
          <p:nvPr>
            <p:ph type="sldNum" sz="quarter" idx="4"/>
          </p:nvPr>
        </p:nvSpPr>
        <p:spPr>
          <a:xfrm>
            <a:off x="6252000" y="6408000"/>
            <a:ext cx="5500597" cy="360000"/>
          </a:xfrm>
          <a:prstGeom prst="rect">
            <a:avLst/>
          </a:prstGeom>
        </p:spPr>
        <p:txBody>
          <a:bodyPr vert="horz" lIns="91440" tIns="45720" rIns="91440" bIns="45720" rtlCol="0" anchor="b"/>
          <a:lstStyle>
            <a:lvl1pPr algn="r">
              <a:defRPr sz="800">
                <a:solidFill>
                  <a:schemeClr val="tx1"/>
                </a:solidFill>
              </a:defRPr>
            </a:lvl1pPr>
          </a:lstStyle>
          <a:p>
            <a:r>
              <a:rPr lang="en-AU"/>
              <a:t>FOOTER </a:t>
            </a:r>
            <a:fld id="{87C812C2-8080-4AFB-914E-081D3072CDD0}" type="slidenum">
              <a:rPr lang="en-AU" smtClean="0"/>
              <a:pPr/>
              <a:t>‹#›</a:t>
            </a:fld>
            <a:endParaRPr lang="en-AU"/>
          </a:p>
        </p:txBody>
      </p:sp>
    </p:spTree>
    <p:extLst>
      <p:ext uri="{BB962C8B-B14F-4D97-AF65-F5344CB8AC3E}">
        <p14:creationId xmlns:p14="http://schemas.microsoft.com/office/powerpoint/2010/main" val="188357467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Section dark">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3B54D5DC-53C1-4991-A332-9B9B018982AB}"/>
              </a:ext>
              <a:ext uri="{C183D7F6-B498-43B3-948B-1728B52AA6E4}">
                <adec:decorative xmlns:adec="http://schemas.microsoft.com/office/drawing/2017/decorative" val="1"/>
              </a:ext>
            </a:extLst>
          </p:cNvPr>
          <p:cNvSpPr/>
          <p:nvPr userDrawn="1"/>
        </p:nvSpPr>
        <p:spPr>
          <a:xfrm>
            <a:off x="-600" y="918000"/>
            <a:ext cx="12193200" cy="5940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7" name="Picture 6">
            <a:extLst>
              <a:ext uri="{FF2B5EF4-FFF2-40B4-BE49-F238E27FC236}">
                <a16:creationId xmlns:a16="http://schemas.microsoft.com/office/drawing/2014/main" id="{ED927E2A-BC44-4C21-9A95-54007B545BA1}"/>
              </a:ext>
              <a:ext uri="{C183D7F6-B498-43B3-948B-1728B52AA6E4}">
                <adec:decorative xmlns:adec="http://schemas.microsoft.com/office/drawing/2017/decorative" val="1"/>
              </a:ext>
            </a:extLst>
          </p:cNvPr>
          <p:cNvPicPr>
            <a:picLocks noChangeAspect="1"/>
          </p:cNvPicPr>
          <p:nvPr userDrawn="1"/>
        </p:nvPicPr>
        <p:blipFill rotWithShape="1">
          <a:blip r:embed="rId2">
            <a:alphaModFix amt="20000"/>
            <a:extLst>
              <a:ext uri="{28A0092B-C50C-407E-A947-70E740481C1C}">
                <a14:useLocalDpi xmlns:a14="http://schemas.microsoft.com/office/drawing/2010/main" val="0"/>
              </a:ext>
            </a:extLst>
          </a:blip>
          <a:srcRect l="20039" t="25912" r="63111" b="27045"/>
          <a:stretch/>
        </p:blipFill>
        <p:spPr>
          <a:xfrm rot="10800000">
            <a:off x="9386463" y="1457009"/>
            <a:ext cx="2805537" cy="5537515"/>
          </a:xfrm>
          <a:prstGeom prst="rect">
            <a:avLst/>
          </a:prstGeom>
        </p:spPr>
      </p:pic>
      <p:sp>
        <p:nvSpPr>
          <p:cNvPr id="6" name="Title 1">
            <a:extLst>
              <a:ext uri="{FF2B5EF4-FFF2-40B4-BE49-F238E27FC236}">
                <a16:creationId xmlns:a16="http://schemas.microsoft.com/office/drawing/2014/main" id="{24E5A929-0185-4D30-9AC2-6A4F014BDA12}"/>
              </a:ext>
            </a:extLst>
          </p:cNvPr>
          <p:cNvSpPr>
            <a:spLocks noGrp="1"/>
          </p:cNvSpPr>
          <p:nvPr>
            <p:ph type="title" hasCustomPrompt="1"/>
          </p:nvPr>
        </p:nvSpPr>
        <p:spPr>
          <a:xfrm>
            <a:off x="447525" y="2350999"/>
            <a:ext cx="5312475" cy="925014"/>
          </a:xfrm>
          <a:prstGeom prst="rect">
            <a:avLst/>
          </a:prstGeom>
        </p:spPr>
        <p:txBody>
          <a:bodyPr anchor="ctr">
            <a:noAutofit/>
          </a:bodyPr>
          <a:lstStyle>
            <a:lvl1pPr>
              <a:defRPr sz="3000">
                <a:solidFill>
                  <a:schemeClr val="bg1"/>
                </a:solidFill>
              </a:defRPr>
            </a:lvl1pPr>
          </a:lstStyle>
          <a:p>
            <a:r>
              <a:rPr lang="en-US"/>
              <a:t>Add your section title</a:t>
            </a:r>
            <a:endParaRPr lang="en-AU"/>
          </a:p>
        </p:txBody>
      </p:sp>
      <p:sp>
        <p:nvSpPr>
          <p:cNvPr id="8" name="Text Placeholder 2">
            <a:extLst>
              <a:ext uri="{FF2B5EF4-FFF2-40B4-BE49-F238E27FC236}">
                <a16:creationId xmlns:a16="http://schemas.microsoft.com/office/drawing/2014/main" id="{4295FC98-6123-4AD8-AC5B-2F7CF23DAC69}"/>
              </a:ext>
            </a:extLst>
          </p:cNvPr>
          <p:cNvSpPr>
            <a:spLocks noGrp="1"/>
          </p:cNvSpPr>
          <p:nvPr>
            <p:ph type="body" idx="1" hasCustomPrompt="1"/>
          </p:nvPr>
        </p:nvSpPr>
        <p:spPr>
          <a:xfrm>
            <a:off x="447525" y="3465513"/>
            <a:ext cx="5312475" cy="493341"/>
          </a:xfrm>
        </p:spPr>
        <p:txBody>
          <a:bodyPr>
            <a:noAutofit/>
          </a:bodyPr>
          <a:lstStyle>
            <a:lvl1pPr marL="0" indent="0">
              <a:buNone/>
              <a:defRPr sz="18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Add your subtitle</a:t>
            </a:r>
          </a:p>
        </p:txBody>
      </p:sp>
    </p:spTree>
    <p:extLst>
      <p:ext uri="{BB962C8B-B14F-4D97-AF65-F5344CB8AC3E}">
        <p14:creationId xmlns:p14="http://schemas.microsoft.com/office/powerpoint/2010/main" val="1791606651"/>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Headings content three column">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44997148-95F8-49D9-BA59-9E1AFA0EF195}"/>
              </a:ext>
            </a:extLst>
          </p:cNvPr>
          <p:cNvSpPr>
            <a:spLocks noGrp="1"/>
          </p:cNvSpPr>
          <p:nvPr>
            <p:ph type="body" idx="1" hasCustomPrompt="1"/>
          </p:nvPr>
        </p:nvSpPr>
        <p:spPr>
          <a:xfrm>
            <a:off x="448125" y="817200"/>
            <a:ext cx="3556800" cy="828000"/>
          </a:xfrm>
        </p:spPr>
        <p:txBody>
          <a:bodyPr anchor="ctr" anchorCtr="0">
            <a:noAutofit/>
          </a:bodyPr>
          <a:lstStyle>
            <a:lvl1pPr marL="0" indent="0">
              <a:spcBef>
                <a:spcPts val="0"/>
              </a:spcBef>
              <a:spcAft>
                <a:spcPts val="0"/>
              </a:spcAft>
              <a:buNone/>
              <a:defRPr lang="en-US" sz="2000" b="1" kern="1200" dirty="0">
                <a:solidFill>
                  <a:schemeClr val="tx2"/>
                </a:solidFill>
                <a:latin typeface="+mj-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marR="0" lvl="0" indent="0" algn="l" defTabSz="684000" rtl="0" eaLnBrk="1" fontAlgn="auto" latinLnBrk="0" hangingPunct="1">
              <a:lnSpc>
                <a:spcPct val="120000"/>
              </a:lnSpc>
              <a:spcBef>
                <a:spcPts val="0"/>
              </a:spcBef>
              <a:spcAft>
                <a:spcPts val="0"/>
              </a:spcAft>
              <a:buClrTx/>
              <a:buSzTx/>
              <a:buFont typeface="Arial" panose="020B0604020202020204" pitchFamily="34" charset="0"/>
              <a:buNone/>
              <a:tabLst/>
            </a:pPr>
            <a:r>
              <a:rPr lang="en-US"/>
              <a:t>Add your heading</a:t>
            </a:r>
          </a:p>
        </p:txBody>
      </p:sp>
      <p:sp>
        <p:nvSpPr>
          <p:cNvPr id="7" name="Content Placeholder 2">
            <a:extLst>
              <a:ext uri="{FF2B5EF4-FFF2-40B4-BE49-F238E27FC236}">
                <a16:creationId xmlns:a16="http://schemas.microsoft.com/office/drawing/2014/main" id="{C44446AF-63C2-4CF6-A4A7-AA9D1B56FA70}"/>
              </a:ext>
            </a:extLst>
          </p:cNvPr>
          <p:cNvSpPr>
            <a:spLocks noGrp="1"/>
          </p:cNvSpPr>
          <p:nvPr>
            <p:ph idx="10" hasCustomPrompt="1"/>
          </p:nvPr>
        </p:nvSpPr>
        <p:spPr>
          <a:xfrm>
            <a:off x="448125" y="1882800"/>
            <a:ext cx="3556800" cy="4496400"/>
          </a:xfrm>
        </p:spPr>
        <p:txBody>
          <a:bodyPr>
            <a:noAutofit/>
          </a:bodyPr>
          <a:lstStyle>
            <a:lvl1pPr marL="0" marR="0" indent="0" algn="l" defTabSz="914400" rtl="0" eaLnBrk="1" fontAlgn="auto" latinLnBrk="0" hangingPunct="1">
              <a:lnSpc>
                <a:spcPct val="120000"/>
              </a:lnSpc>
              <a:spcBef>
                <a:spcPts val="300"/>
              </a:spcBef>
              <a:spcAft>
                <a:spcPts val="300"/>
              </a:spcAft>
              <a:buClrTx/>
              <a:buSzTx/>
              <a:buFont typeface="Arial" panose="020B0604020202020204" pitchFamily="34" charset="0"/>
              <a:buNone/>
              <a:tabLst/>
              <a:defRPr lang="en-US" sz="1600" kern="1200" dirty="0">
                <a:solidFill>
                  <a:schemeClr val="tx1"/>
                </a:solidFill>
                <a:latin typeface="+mn-lt"/>
                <a:ea typeface="+mn-ea"/>
                <a:cs typeface="+mn-cs"/>
              </a:defRPr>
            </a:lvl1pPr>
            <a:lvl2pPr>
              <a:spcBef>
                <a:spcPts val="800"/>
              </a:spcBef>
              <a:defRPr sz="1600"/>
            </a:lvl2pPr>
            <a:lvl3pPr>
              <a:spcBef>
                <a:spcPts val="800"/>
              </a:spcBef>
              <a:defRPr sz="1600"/>
            </a:lvl3pPr>
          </a:lstStyle>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lang="en-US"/>
              <a:t>Add your text, picture, smart art or graph</a:t>
            </a:r>
          </a:p>
        </p:txBody>
      </p:sp>
      <p:sp>
        <p:nvSpPr>
          <p:cNvPr id="9" name="Text Placeholder 2">
            <a:extLst>
              <a:ext uri="{FF2B5EF4-FFF2-40B4-BE49-F238E27FC236}">
                <a16:creationId xmlns:a16="http://schemas.microsoft.com/office/drawing/2014/main" id="{3C9F4331-8B07-478A-8918-2FB3CC9D9C20}"/>
              </a:ext>
            </a:extLst>
          </p:cNvPr>
          <p:cNvSpPr>
            <a:spLocks noGrp="1"/>
          </p:cNvSpPr>
          <p:nvPr>
            <p:ph type="body" idx="13" hasCustomPrompt="1"/>
          </p:nvPr>
        </p:nvSpPr>
        <p:spPr>
          <a:xfrm>
            <a:off x="4317599" y="817200"/>
            <a:ext cx="3556800" cy="828000"/>
          </a:xfrm>
        </p:spPr>
        <p:txBody>
          <a:bodyPr anchor="ctr" anchorCtr="0">
            <a:noAutofit/>
          </a:bodyPr>
          <a:lstStyle>
            <a:lvl1pPr marL="0" indent="0">
              <a:spcBef>
                <a:spcPts val="0"/>
              </a:spcBef>
              <a:spcAft>
                <a:spcPts val="0"/>
              </a:spcAft>
              <a:buNone/>
              <a:defRPr lang="en-US" sz="2000" b="1" kern="1200" dirty="0">
                <a:solidFill>
                  <a:schemeClr val="tx2"/>
                </a:solidFill>
                <a:latin typeface="+mj-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marR="0" lvl="0" indent="0" algn="l" defTabSz="684000" rtl="0" eaLnBrk="1" fontAlgn="auto" latinLnBrk="0" hangingPunct="1">
              <a:lnSpc>
                <a:spcPct val="120000"/>
              </a:lnSpc>
              <a:spcBef>
                <a:spcPts val="0"/>
              </a:spcBef>
              <a:spcAft>
                <a:spcPts val="0"/>
              </a:spcAft>
              <a:buClrTx/>
              <a:buSzTx/>
              <a:buFont typeface="Arial" panose="020B0604020202020204" pitchFamily="34" charset="0"/>
              <a:buNone/>
              <a:tabLst/>
            </a:pPr>
            <a:r>
              <a:rPr lang="en-US"/>
              <a:t>Add your heading</a:t>
            </a:r>
          </a:p>
        </p:txBody>
      </p:sp>
      <p:sp>
        <p:nvSpPr>
          <p:cNvPr id="12" name="Content Placeholder 2">
            <a:extLst>
              <a:ext uri="{FF2B5EF4-FFF2-40B4-BE49-F238E27FC236}">
                <a16:creationId xmlns:a16="http://schemas.microsoft.com/office/drawing/2014/main" id="{7B17D4E8-9647-47A2-8920-A4F0A9D2F5AE}"/>
              </a:ext>
            </a:extLst>
          </p:cNvPr>
          <p:cNvSpPr>
            <a:spLocks noGrp="1"/>
          </p:cNvSpPr>
          <p:nvPr>
            <p:ph idx="11" hasCustomPrompt="1"/>
          </p:nvPr>
        </p:nvSpPr>
        <p:spPr>
          <a:xfrm>
            <a:off x="4317599" y="1882800"/>
            <a:ext cx="3556800" cy="4496400"/>
          </a:xfrm>
        </p:spPr>
        <p:txBody>
          <a:bodyPr>
            <a:noAutofit/>
          </a:bodyPr>
          <a:lstStyle>
            <a:lvl1pPr marL="0" marR="0" indent="0" algn="l" defTabSz="914400" rtl="0" eaLnBrk="1" fontAlgn="auto" latinLnBrk="0" hangingPunct="1">
              <a:lnSpc>
                <a:spcPct val="120000"/>
              </a:lnSpc>
              <a:spcBef>
                <a:spcPts val="300"/>
              </a:spcBef>
              <a:spcAft>
                <a:spcPts val="300"/>
              </a:spcAft>
              <a:buClrTx/>
              <a:buSzTx/>
              <a:buFont typeface="Arial" panose="020B0604020202020204" pitchFamily="34" charset="0"/>
              <a:buNone/>
              <a:tabLst/>
              <a:defRPr lang="en-US" sz="1600" kern="1200" dirty="0">
                <a:solidFill>
                  <a:schemeClr val="tx1"/>
                </a:solidFill>
                <a:latin typeface="+mn-lt"/>
                <a:ea typeface="+mn-ea"/>
                <a:cs typeface="+mn-cs"/>
              </a:defRPr>
            </a:lvl1pPr>
            <a:lvl2pPr>
              <a:spcBef>
                <a:spcPts val="800"/>
              </a:spcBef>
              <a:defRPr sz="1600"/>
            </a:lvl2pPr>
            <a:lvl3pPr>
              <a:spcBef>
                <a:spcPts val="800"/>
              </a:spcBef>
              <a:defRPr sz="1600"/>
            </a:lvl3pPr>
          </a:lstStyle>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lang="en-US"/>
              <a:t>Add your text, picture, smart art or graph</a:t>
            </a:r>
          </a:p>
        </p:txBody>
      </p:sp>
      <p:sp>
        <p:nvSpPr>
          <p:cNvPr id="11" name="Text Placeholder 2">
            <a:extLst>
              <a:ext uri="{FF2B5EF4-FFF2-40B4-BE49-F238E27FC236}">
                <a16:creationId xmlns:a16="http://schemas.microsoft.com/office/drawing/2014/main" id="{3BC8E5A0-5047-4A16-B6A7-D380F7D75B74}"/>
              </a:ext>
            </a:extLst>
          </p:cNvPr>
          <p:cNvSpPr>
            <a:spLocks noGrp="1"/>
          </p:cNvSpPr>
          <p:nvPr>
            <p:ph type="body" idx="14" hasCustomPrompt="1"/>
          </p:nvPr>
        </p:nvSpPr>
        <p:spPr>
          <a:xfrm>
            <a:off x="8187073" y="817200"/>
            <a:ext cx="3556800" cy="828000"/>
          </a:xfrm>
        </p:spPr>
        <p:txBody>
          <a:bodyPr anchor="ctr" anchorCtr="0">
            <a:noAutofit/>
          </a:bodyPr>
          <a:lstStyle>
            <a:lvl1pPr marL="0" indent="0">
              <a:spcBef>
                <a:spcPts val="0"/>
              </a:spcBef>
              <a:spcAft>
                <a:spcPts val="0"/>
              </a:spcAft>
              <a:buNone/>
              <a:defRPr lang="en-US" sz="2000" b="1" kern="1200" dirty="0">
                <a:solidFill>
                  <a:schemeClr val="tx2"/>
                </a:solidFill>
                <a:latin typeface="+mj-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marR="0" lvl="0" indent="0" algn="l" defTabSz="684000" rtl="0" eaLnBrk="1" fontAlgn="auto" latinLnBrk="0" hangingPunct="1">
              <a:lnSpc>
                <a:spcPct val="120000"/>
              </a:lnSpc>
              <a:spcBef>
                <a:spcPts val="0"/>
              </a:spcBef>
              <a:spcAft>
                <a:spcPts val="0"/>
              </a:spcAft>
              <a:buClrTx/>
              <a:buSzTx/>
              <a:buFont typeface="Arial" panose="020B0604020202020204" pitchFamily="34" charset="0"/>
              <a:buNone/>
              <a:tabLst/>
            </a:pPr>
            <a:r>
              <a:rPr lang="en-US"/>
              <a:t>Add your heading</a:t>
            </a:r>
          </a:p>
        </p:txBody>
      </p:sp>
      <p:sp>
        <p:nvSpPr>
          <p:cNvPr id="13" name="Content Placeholder 2">
            <a:extLst>
              <a:ext uri="{FF2B5EF4-FFF2-40B4-BE49-F238E27FC236}">
                <a16:creationId xmlns:a16="http://schemas.microsoft.com/office/drawing/2014/main" id="{513356B1-FA4E-4CFA-B2D9-0DCFA06BD2DB}"/>
              </a:ext>
            </a:extLst>
          </p:cNvPr>
          <p:cNvSpPr>
            <a:spLocks noGrp="1"/>
          </p:cNvSpPr>
          <p:nvPr>
            <p:ph idx="12" hasCustomPrompt="1"/>
          </p:nvPr>
        </p:nvSpPr>
        <p:spPr>
          <a:xfrm>
            <a:off x="8187073" y="1882800"/>
            <a:ext cx="3565523" cy="4496400"/>
          </a:xfrm>
        </p:spPr>
        <p:txBody>
          <a:bodyPr>
            <a:noAutofit/>
          </a:bodyPr>
          <a:lstStyle>
            <a:lvl1pPr marL="0" marR="0" indent="0" algn="l" defTabSz="914400" rtl="0" eaLnBrk="1" fontAlgn="auto" latinLnBrk="0" hangingPunct="1">
              <a:lnSpc>
                <a:spcPct val="120000"/>
              </a:lnSpc>
              <a:spcBef>
                <a:spcPts val="300"/>
              </a:spcBef>
              <a:spcAft>
                <a:spcPts val="300"/>
              </a:spcAft>
              <a:buClrTx/>
              <a:buSzTx/>
              <a:buFont typeface="Arial" panose="020B0604020202020204" pitchFamily="34" charset="0"/>
              <a:buNone/>
              <a:tabLst/>
              <a:defRPr lang="en-US" sz="1600" kern="1200" dirty="0">
                <a:solidFill>
                  <a:schemeClr val="tx1"/>
                </a:solidFill>
                <a:latin typeface="+mn-lt"/>
                <a:ea typeface="+mn-ea"/>
                <a:cs typeface="+mn-cs"/>
              </a:defRPr>
            </a:lvl1pPr>
            <a:lvl2pPr>
              <a:spcBef>
                <a:spcPts val="800"/>
              </a:spcBef>
              <a:defRPr sz="1600"/>
            </a:lvl2pPr>
            <a:lvl3pPr>
              <a:spcBef>
                <a:spcPts val="800"/>
              </a:spcBef>
              <a:defRPr sz="1600"/>
            </a:lvl3pPr>
          </a:lstStyle>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lang="en-US"/>
              <a:t>Add your text, picture, smart art or graph</a:t>
            </a:r>
          </a:p>
        </p:txBody>
      </p:sp>
      <p:sp>
        <p:nvSpPr>
          <p:cNvPr id="10" name="Slide Number Placeholder 5">
            <a:extLst>
              <a:ext uri="{FF2B5EF4-FFF2-40B4-BE49-F238E27FC236}">
                <a16:creationId xmlns:a16="http://schemas.microsoft.com/office/drawing/2014/main" id="{5001CFBB-BC5C-42CB-B895-C4A1A0230542}"/>
              </a:ext>
            </a:extLst>
          </p:cNvPr>
          <p:cNvSpPr>
            <a:spLocks noGrp="1"/>
          </p:cNvSpPr>
          <p:nvPr>
            <p:ph type="sldNum" sz="quarter" idx="4"/>
          </p:nvPr>
        </p:nvSpPr>
        <p:spPr>
          <a:xfrm>
            <a:off x="6252000" y="6408000"/>
            <a:ext cx="5500597" cy="360000"/>
          </a:xfrm>
          <a:prstGeom prst="rect">
            <a:avLst/>
          </a:prstGeom>
        </p:spPr>
        <p:txBody>
          <a:bodyPr vert="horz" lIns="91440" tIns="45720" rIns="91440" bIns="45720" rtlCol="0" anchor="b"/>
          <a:lstStyle>
            <a:lvl1pPr algn="r">
              <a:defRPr sz="800">
                <a:solidFill>
                  <a:schemeClr val="tx1"/>
                </a:solidFill>
              </a:defRPr>
            </a:lvl1pPr>
          </a:lstStyle>
          <a:p>
            <a:r>
              <a:rPr lang="en-AU"/>
              <a:t>FOOTER </a:t>
            </a:r>
            <a:fld id="{87C812C2-8080-4AFB-914E-081D3072CDD0}" type="slidenum">
              <a:rPr lang="en-AU" smtClean="0"/>
              <a:pPr/>
              <a:t>‹#›</a:t>
            </a:fld>
            <a:endParaRPr lang="en-AU"/>
          </a:p>
        </p:txBody>
      </p:sp>
    </p:spTree>
    <p:extLst>
      <p:ext uri="{BB962C8B-B14F-4D97-AF65-F5344CB8AC3E}">
        <p14:creationId xmlns:p14="http://schemas.microsoft.com/office/powerpoint/2010/main" val="3141696002"/>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Headings content two column left">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44997148-95F8-49D9-BA59-9E1AFA0EF195}"/>
              </a:ext>
            </a:extLst>
          </p:cNvPr>
          <p:cNvSpPr>
            <a:spLocks noGrp="1"/>
          </p:cNvSpPr>
          <p:nvPr>
            <p:ph type="body" idx="1" hasCustomPrompt="1"/>
          </p:nvPr>
        </p:nvSpPr>
        <p:spPr>
          <a:xfrm>
            <a:off x="448125" y="817200"/>
            <a:ext cx="3556800" cy="828000"/>
          </a:xfrm>
        </p:spPr>
        <p:txBody>
          <a:bodyPr anchor="ctr" anchorCtr="0">
            <a:noAutofit/>
          </a:bodyPr>
          <a:lstStyle>
            <a:lvl1pPr marL="0" indent="0">
              <a:spcBef>
                <a:spcPts val="0"/>
              </a:spcBef>
              <a:spcAft>
                <a:spcPts val="0"/>
              </a:spcAft>
              <a:buNone/>
              <a:defRPr lang="en-US" sz="2000" b="1" kern="1200" dirty="0">
                <a:solidFill>
                  <a:schemeClr val="tx2"/>
                </a:solidFill>
                <a:latin typeface="+mj-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marR="0" lvl="0" indent="0" algn="l" defTabSz="684000" rtl="0" eaLnBrk="1" fontAlgn="auto" latinLnBrk="0" hangingPunct="1">
              <a:lnSpc>
                <a:spcPct val="120000"/>
              </a:lnSpc>
              <a:spcBef>
                <a:spcPts val="0"/>
              </a:spcBef>
              <a:spcAft>
                <a:spcPts val="0"/>
              </a:spcAft>
              <a:buClrTx/>
              <a:buSzTx/>
              <a:buFont typeface="Arial" panose="020B0604020202020204" pitchFamily="34" charset="0"/>
              <a:buNone/>
              <a:tabLst/>
            </a:pPr>
            <a:r>
              <a:rPr lang="en-US"/>
              <a:t>Add your heading</a:t>
            </a:r>
          </a:p>
        </p:txBody>
      </p:sp>
      <p:sp>
        <p:nvSpPr>
          <p:cNvPr id="7" name="Content Placeholder 2">
            <a:extLst>
              <a:ext uri="{FF2B5EF4-FFF2-40B4-BE49-F238E27FC236}">
                <a16:creationId xmlns:a16="http://schemas.microsoft.com/office/drawing/2014/main" id="{C44446AF-63C2-4CF6-A4A7-AA9D1B56FA70}"/>
              </a:ext>
            </a:extLst>
          </p:cNvPr>
          <p:cNvSpPr>
            <a:spLocks noGrp="1"/>
          </p:cNvSpPr>
          <p:nvPr>
            <p:ph idx="10" hasCustomPrompt="1"/>
          </p:nvPr>
        </p:nvSpPr>
        <p:spPr>
          <a:xfrm>
            <a:off x="448125" y="1884066"/>
            <a:ext cx="3556800" cy="4495134"/>
          </a:xfrm>
        </p:spPr>
        <p:txBody>
          <a:bodyPr>
            <a:noAutofit/>
          </a:bodyPr>
          <a:lstStyle>
            <a:lvl1pPr marL="0" marR="0" indent="0" algn="l" defTabSz="914400" rtl="0" eaLnBrk="1" fontAlgn="auto" latinLnBrk="0" hangingPunct="1">
              <a:lnSpc>
                <a:spcPct val="120000"/>
              </a:lnSpc>
              <a:spcBef>
                <a:spcPts val="300"/>
              </a:spcBef>
              <a:spcAft>
                <a:spcPts val="300"/>
              </a:spcAft>
              <a:buClrTx/>
              <a:buSzTx/>
              <a:buFont typeface="Arial" panose="020B0604020202020204" pitchFamily="34" charset="0"/>
              <a:buNone/>
              <a:tabLst/>
              <a:defRPr lang="en-US" sz="1600" kern="1200" dirty="0">
                <a:solidFill>
                  <a:schemeClr val="tx1"/>
                </a:solidFill>
                <a:latin typeface="+mn-lt"/>
                <a:ea typeface="+mn-ea"/>
                <a:cs typeface="+mn-cs"/>
              </a:defRPr>
            </a:lvl1pPr>
            <a:lvl2pPr>
              <a:spcBef>
                <a:spcPts val="800"/>
              </a:spcBef>
              <a:defRPr sz="1600"/>
            </a:lvl2pPr>
            <a:lvl3pPr>
              <a:spcBef>
                <a:spcPts val="800"/>
              </a:spcBef>
              <a:defRPr sz="1600"/>
            </a:lvl3pPr>
          </a:lstStyle>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lang="en-US"/>
              <a:t>Add your text, picture, smart art or graph</a:t>
            </a:r>
          </a:p>
        </p:txBody>
      </p:sp>
      <p:sp>
        <p:nvSpPr>
          <p:cNvPr id="9" name="Text Placeholder 2">
            <a:extLst>
              <a:ext uri="{FF2B5EF4-FFF2-40B4-BE49-F238E27FC236}">
                <a16:creationId xmlns:a16="http://schemas.microsoft.com/office/drawing/2014/main" id="{3C9F4331-8B07-478A-8918-2FB3CC9D9C20}"/>
              </a:ext>
            </a:extLst>
          </p:cNvPr>
          <p:cNvSpPr>
            <a:spLocks noGrp="1"/>
          </p:cNvSpPr>
          <p:nvPr>
            <p:ph type="body" idx="13" hasCustomPrompt="1"/>
          </p:nvPr>
        </p:nvSpPr>
        <p:spPr>
          <a:xfrm>
            <a:off x="4317599" y="817200"/>
            <a:ext cx="7423200" cy="828000"/>
          </a:xfrm>
        </p:spPr>
        <p:txBody>
          <a:bodyPr anchor="ctr" anchorCtr="0">
            <a:noAutofit/>
          </a:bodyPr>
          <a:lstStyle>
            <a:lvl1pPr marL="0" indent="0">
              <a:spcBef>
                <a:spcPts val="0"/>
              </a:spcBef>
              <a:spcAft>
                <a:spcPts val="0"/>
              </a:spcAft>
              <a:buNone/>
              <a:defRPr lang="en-US" sz="2000" b="1" kern="1200" dirty="0">
                <a:solidFill>
                  <a:schemeClr val="tx2"/>
                </a:solidFill>
                <a:latin typeface="+mj-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marR="0" lvl="0" indent="0" algn="l" defTabSz="684000" rtl="0" eaLnBrk="1" fontAlgn="auto" latinLnBrk="0" hangingPunct="1">
              <a:lnSpc>
                <a:spcPct val="120000"/>
              </a:lnSpc>
              <a:spcBef>
                <a:spcPts val="0"/>
              </a:spcBef>
              <a:spcAft>
                <a:spcPts val="0"/>
              </a:spcAft>
              <a:buClrTx/>
              <a:buSzTx/>
              <a:buFont typeface="Arial" panose="020B0604020202020204" pitchFamily="34" charset="0"/>
              <a:buNone/>
              <a:tabLst/>
            </a:pPr>
            <a:r>
              <a:rPr lang="en-US"/>
              <a:t>Add your heading</a:t>
            </a:r>
          </a:p>
        </p:txBody>
      </p:sp>
      <p:sp>
        <p:nvSpPr>
          <p:cNvPr id="12" name="Content Placeholder 2">
            <a:extLst>
              <a:ext uri="{FF2B5EF4-FFF2-40B4-BE49-F238E27FC236}">
                <a16:creationId xmlns:a16="http://schemas.microsoft.com/office/drawing/2014/main" id="{7B17D4E8-9647-47A2-8920-A4F0A9D2F5AE}"/>
              </a:ext>
            </a:extLst>
          </p:cNvPr>
          <p:cNvSpPr>
            <a:spLocks noGrp="1"/>
          </p:cNvSpPr>
          <p:nvPr>
            <p:ph idx="11" hasCustomPrompt="1"/>
          </p:nvPr>
        </p:nvSpPr>
        <p:spPr>
          <a:xfrm>
            <a:off x="4317599" y="1884066"/>
            <a:ext cx="7434998" cy="4495134"/>
          </a:xfrm>
        </p:spPr>
        <p:txBody>
          <a:bodyPr>
            <a:noAutofit/>
          </a:bodyPr>
          <a:lstStyle>
            <a:lvl1pPr marL="0" marR="0" indent="0" algn="l" defTabSz="914400" rtl="0" eaLnBrk="1" fontAlgn="auto" latinLnBrk="0" hangingPunct="1">
              <a:lnSpc>
                <a:spcPct val="120000"/>
              </a:lnSpc>
              <a:spcBef>
                <a:spcPts val="300"/>
              </a:spcBef>
              <a:spcAft>
                <a:spcPts val="300"/>
              </a:spcAft>
              <a:buClrTx/>
              <a:buSzTx/>
              <a:buFont typeface="Arial" panose="020B0604020202020204" pitchFamily="34" charset="0"/>
              <a:buNone/>
              <a:tabLst/>
              <a:defRPr lang="en-US" sz="1600" kern="1200" dirty="0">
                <a:solidFill>
                  <a:schemeClr val="tx1"/>
                </a:solidFill>
                <a:latin typeface="+mn-lt"/>
                <a:ea typeface="+mn-ea"/>
                <a:cs typeface="+mn-cs"/>
              </a:defRPr>
            </a:lvl1pPr>
            <a:lvl2pPr>
              <a:spcBef>
                <a:spcPts val="800"/>
              </a:spcBef>
              <a:defRPr sz="1600"/>
            </a:lvl2pPr>
            <a:lvl3pPr>
              <a:spcBef>
                <a:spcPts val="800"/>
              </a:spcBef>
              <a:defRPr sz="1600"/>
            </a:lvl3pPr>
          </a:lstStyle>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lang="en-US"/>
              <a:t>Add your text, picture, smart art or graph</a:t>
            </a:r>
          </a:p>
        </p:txBody>
      </p:sp>
      <p:sp>
        <p:nvSpPr>
          <p:cNvPr id="10" name="Slide Number Placeholder 5">
            <a:extLst>
              <a:ext uri="{FF2B5EF4-FFF2-40B4-BE49-F238E27FC236}">
                <a16:creationId xmlns:a16="http://schemas.microsoft.com/office/drawing/2014/main" id="{5DF8BEEC-B5C2-4CA3-BDA1-301BDEF17EF7}"/>
              </a:ext>
            </a:extLst>
          </p:cNvPr>
          <p:cNvSpPr>
            <a:spLocks noGrp="1"/>
          </p:cNvSpPr>
          <p:nvPr>
            <p:ph type="sldNum" sz="quarter" idx="4"/>
          </p:nvPr>
        </p:nvSpPr>
        <p:spPr>
          <a:xfrm>
            <a:off x="6252000" y="6408000"/>
            <a:ext cx="5500597" cy="360000"/>
          </a:xfrm>
          <a:prstGeom prst="rect">
            <a:avLst/>
          </a:prstGeom>
        </p:spPr>
        <p:txBody>
          <a:bodyPr vert="horz" lIns="91440" tIns="45720" rIns="91440" bIns="45720" rtlCol="0" anchor="b"/>
          <a:lstStyle>
            <a:lvl1pPr algn="r">
              <a:defRPr sz="800">
                <a:solidFill>
                  <a:schemeClr val="tx1"/>
                </a:solidFill>
              </a:defRPr>
            </a:lvl1pPr>
          </a:lstStyle>
          <a:p>
            <a:r>
              <a:rPr lang="en-AU"/>
              <a:t>FOOTER </a:t>
            </a:r>
            <a:fld id="{87C812C2-8080-4AFB-914E-081D3072CDD0}" type="slidenum">
              <a:rPr lang="en-AU" smtClean="0"/>
              <a:pPr/>
              <a:t>‹#›</a:t>
            </a:fld>
            <a:endParaRPr lang="en-AU"/>
          </a:p>
        </p:txBody>
      </p:sp>
    </p:spTree>
    <p:extLst>
      <p:ext uri="{BB962C8B-B14F-4D97-AF65-F5344CB8AC3E}">
        <p14:creationId xmlns:p14="http://schemas.microsoft.com/office/powerpoint/2010/main" val="955856076"/>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Headings content two column right">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44997148-95F8-49D9-BA59-9E1AFA0EF195}"/>
              </a:ext>
            </a:extLst>
          </p:cNvPr>
          <p:cNvSpPr>
            <a:spLocks noGrp="1"/>
          </p:cNvSpPr>
          <p:nvPr>
            <p:ph type="body" idx="1" hasCustomPrompt="1"/>
          </p:nvPr>
        </p:nvSpPr>
        <p:spPr>
          <a:xfrm>
            <a:off x="448125" y="817200"/>
            <a:ext cx="7423200" cy="828000"/>
          </a:xfrm>
        </p:spPr>
        <p:txBody>
          <a:bodyPr anchor="ctr" anchorCtr="0">
            <a:noAutofit/>
          </a:bodyPr>
          <a:lstStyle>
            <a:lvl1pPr marL="0" indent="0">
              <a:spcBef>
                <a:spcPts val="0"/>
              </a:spcBef>
              <a:spcAft>
                <a:spcPts val="0"/>
              </a:spcAft>
              <a:buNone/>
              <a:defRPr lang="en-US" sz="2000" b="1" kern="1200" dirty="0">
                <a:solidFill>
                  <a:schemeClr val="tx2"/>
                </a:solidFill>
                <a:latin typeface="+mj-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marR="0" lvl="0" indent="0" algn="l" defTabSz="684000" rtl="0" eaLnBrk="1" fontAlgn="auto" latinLnBrk="0" hangingPunct="1">
              <a:lnSpc>
                <a:spcPct val="120000"/>
              </a:lnSpc>
              <a:spcBef>
                <a:spcPts val="0"/>
              </a:spcBef>
              <a:spcAft>
                <a:spcPts val="0"/>
              </a:spcAft>
              <a:buClrTx/>
              <a:buSzTx/>
              <a:buFont typeface="Arial" panose="020B0604020202020204" pitchFamily="34" charset="0"/>
              <a:buNone/>
              <a:tabLst/>
            </a:pPr>
            <a:r>
              <a:rPr lang="en-US"/>
              <a:t>Add your heading</a:t>
            </a:r>
          </a:p>
        </p:txBody>
      </p:sp>
      <p:sp>
        <p:nvSpPr>
          <p:cNvPr id="7" name="Content Placeholder 2">
            <a:extLst>
              <a:ext uri="{FF2B5EF4-FFF2-40B4-BE49-F238E27FC236}">
                <a16:creationId xmlns:a16="http://schemas.microsoft.com/office/drawing/2014/main" id="{C44446AF-63C2-4CF6-A4A7-AA9D1B56FA70}"/>
              </a:ext>
            </a:extLst>
          </p:cNvPr>
          <p:cNvSpPr>
            <a:spLocks noGrp="1"/>
          </p:cNvSpPr>
          <p:nvPr>
            <p:ph idx="10" hasCustomPrompt="1"/>
          </p:nvPr>
        </p:nvSpPr>
        <p:spPr>
          <a:xfrm>
            <a:off x="448125" y="1882800"/>
            <a:ext cx="7423200" cy="4496400"/>
          </a:xfrm>
        </p:spPr>
        <p:txBody>
          <a:bodyPr>
            <a:noAutofit/>
          </a:bodyPr>
          <a:lstStyle>
            <a:lvl1pPr marL="0" marR="0" indent="0" algn="l" defTabSz="914400" rtl="0" eaLnBrk="1" fontAlgn="auto" latinLnBrk="0" hangingPunct="1">
              <a:lnSpc>
                <a:spcPct val="120000"/>
              </a:lnSpc>
              <a:spcBef>
                <a:spcPts val="300"/>
              </a:spcBef>
              <a:spcAft>
                <a:spcPts val="300"/>
              </a:spcAft>
              <a:buClrTx/>
              <a:buSzTx/>
              <a:buFont typeface="Arial" panose="020B0604020202020204" pitchFamily="34" charset="0"/>
              <a:buNone/>
              <a:tabLst/>
              <a:defRPr lang="en-US" sz="1600" kern="1200" dirty="0">
                <a:solidFill>
                  <a:schemeClr val="tx1"/>
                </a:solidFill>
                <a:latin typeface="+mn-lt"/>
                <a:ea typeface="+mn-ea"/>
                <a:cs typeface="+mn-cs"/>
              </a:defRPr>
            </a:lvl1pPr>
            <a:lvl2pPr>
              <a:spcBef>
                <a:spcPts val="800"/>
              </a:spcBef>
              <a:defRPr sz="1600"/>
            </a:lvl2pPr>
            <a:lvl3pPr>
              <a:spcBef>
                <a:spcPts val="800"/>
              </a:spcBef>
              <a:defRPr sz="1600"/>
            </a:lvl3pPr>
          </a:lstStyle>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lang="en-US"/>
              <a:t>Add your text, picture, smart art or graph</a:t>
            </a:r>
          </a:p>
        </p:txBody>
      </p:sp>
      <p:sp>
        <p:nvSpPr>
          <p:cNvPr id="11" name="Text Placeholder 2">
            <a:extLst>
              <a:ext uri="{FF2B5EF4-FFF2-40B4-BE49-F238E27FC236}">
                <a16:creationId xmlns:a16="http://schemas.microsoft.com/office/drawing/2014/main" id="{3BC8E5A0-5047-4A16-B6A7-D380F7D75B74}"/>
              </a:ext>
            </a:extLst>
          </p:cNvPr>
          <p:cNvSpPr>
            <a:spLocks noGrp="1"/>
          </p:cNvSpPr>
          <p:nvPr>
            <p:ph type="body" idx="14" hasCustomPrompt="1"/>
          </p:nvPr>
        </p:nvSpPr>
        <p:spPr>
          <a:xfrm>
            <a:off x="8187073" y="817200"/>
            <a:ext cx="3556800" cy="828000"/>
          </a:xfrm>
        </p:spPr>
        <p:txBody>
          <a:bodyPr anchor="ctr" anchorCtr="0">
            <a:noAutofit/>
          </a:bodyPr>
          <a:lstStyle>
            <a:lvl1pPr marL="0" indent="0">
              <a:spcBef>
                <a:spcPts val="0"/>
              </a:spcBef>
              <a:spcAft>
                <a:spcPts val="0"/>
              </a:spcAft>
              <a:buNone/>
              <a:defRPr lang="en-US" sz="2000" b="1" kern="1200" dirty="0">
                <a:solidFill>
                  <a:schemeClr val="tx2"/>
                </a:solidFill>
                <a:latin typeface="+mj-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marR="0" lvl="0" indent="0" algn="l" defTabSz="684000" rtl="0" eaLnBrk="1" fontAlgn="auto" latinLnBrk="0" hangingPunct="1">
              <a:lnSpc>
                <a:spcPct val="120000"/>
              </a:lnSpc>
              <a:spcBef>
                <a:spcPts val="0"/>
              </a:spcBef>
              <a:spcAft>
                <a:spcPts val="0"/>
              </a:spcAft>
              <a:buClrTx/>
              <a:buSzTx/>
              <a:buFont typeface="Arial" panose="020B0604020202020204" pitchFamily="34" charset="0"/>
              <a:buNone/>
              <a:tabLst/>
            </a:pPr>
            <a:r>
              <a:rPr lang="en-US"/>
              <a:t>Add your heading</a:t>
            </a:r>
          </a:p>
        </p:txBody>
      </p:sp>
      <p:sp>
        <p:nvSpPr>
          <p:cNvPr id="13" name="Content Placeholder 2">
            <a:extLst>
              <a:ext uri="{FF2B5EF4-FFF2-40B4-BE49-F238E27FC236}">
                <a16:creationId xmlns:a16="http://schemas.microsoft.com/office/drawing/2014/main" id="{513356B1-FA4E-4CFA-B2D9-0DCFA06BD2DB}"/>
              </a:ext>
            </a:extLst>
          </p:cNvPr>
          <p:cNvSpPr>
            <a:spLocks noGrp="1"/>
          </p:cNvSpPr>
          <p:nvPr>
            <p:ph idx="12" hasCustomPrompt="1"/>
          </p:nvPr>
        </p:nvSpPr>
        <p:spPr>
          <a:xfrm>
            <a:off x="8187073" y="1882800"/>
            <a:ext cx="3571433" cy="4496400"/>
          </a:xfrm>
        </p:spPr>
        <p:txBody>
          <a:bodyPr>
            <a:noAutofit/>
          </a:bodyPr>
          <a:lstStyle>
            <a:lvl1pPr marL="0" marR="0" indent="0" algn="l" defTabSz="914400" rtl="0" eaLnBrk="1" fontAlgn="auto" latinLnBrk="0" hangingPunct="1">
              <a:lnSpc>
                <a:spcPct val="120000"/>
              </a:lnSpc>
              <a:spcBef>
                <a:spcPts val="300"/>
              </a:spcBef>
              <a:spcAft>
                <a:spcPts val="300"/>
              </a:spcAft>
              <a:buClrTx/>
              <a:buSzTx/>
              <a:buFont typeface="Arial" panose="020B0604020202020204" pitchFamily="34" charset="0"/>
              <a:buNone/>
              <a:tabLst/>
              <a:defRPr lang="en-US" sz="1600" kern="1200" dirty="0">
                <a:solidFill>
                  <a:schemeClr val="tx1"/>
                </a:solidFill>
                <a:latin typeface="+mn-lt"/>
                <a:ea typeface="+mn-ea"/>
                <a:cs typeface="+mn-cs"/>
              </a:defRPr>
            </a:lvl1pPr>
            <a:lvl2pPr>
              <a:spcBef>
                <a:spcPts val="800"/>
              </a:spcBef>
              <a:defRPr sz="1600"/>
            </a:lvl2pPr>
            <a:lvl3pPr>
              <a:spcBef>
                <a:spcPts val="800"/>
              </a:spcBef>
              <a:defRPr sz="1600"/>
            </a:lvl3pPr>
          </a:lstStyle>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lang="en-US"/>
              <a:t>Add your text, picture, smart art or graph</a:t>
            </a:r>
          </a:p>
        </p:txBody>
      </p:sp>
      <p:sp>
        <p:nvSpPr>
          <p:cNvPr id="10" name="Slide Number Placeholder 5">
            <a:extLst>
              <a:ext uri="{FF2B5EF4-FFF2-40B4-BE49-F238E27FC236}">
                <a16:creationId xmlns:a16="http://schemas.microsoft.com/office/drawing/2014/main" id="{F291A5F9-DFC4-4A91-B186-7F88E180CCCD}"/>
              </a:ext>
            </a:extLst>
          </p:cNvPr>
          <p:cNvSpPr>
            <a:spLocks noGrp="1"/>
          </p:cNvSpPr>
          <p:nvPr>
            <p:ph type="sldNum" sz="quarter" idx="4"/>
          </p:nvPr>
        </p:nvSpPr>
        <p:spPr>
          <a:xfrm>
            <a:off x="6252000" y="6408000"/>
            <a:ext cx="5500597" cy="360000"/>
          </a:xfrm>
          <a:prstGeom prst="rect">
            <a:avLst/>
          </a:prstGeom>
        </p:spPr>
        <p:txBody>
          <a:bodyPr vert="horz" lIns="91440" tIns="45720" rIns="91440" bIns="45720" rtlCol="0" anchor="b"/>
          <a:lstStyle>
            <a:lvl1pPr algn="r">
              <a:defRPr sz="800">
                <a:solidFill>
                  <a:schemeClr val="tx1"/>
                </a:solidFill>
              </a:defRPr>
            </a:lvl1pPr>
          </a:lstStyle>
          <a:p>
            <a:r>
              <a:rPr lang="en-AU"/>
              <a:t>FOOTER </a:t>
            </a:r>
            <a:fld id="{87C812C2-8080-4AFB-914E-081D3072CDD0}" type="slidenum">
              <a:rPr lang="en-AU" smtClean="0"/>
              <a:pPr/>
              <a:t>‹#›</a:t>
            </a:fld>
            <a:endParaRPr lang="en-AU"/>
          </a:p>
        </p:txBody>
      </p:sp>
    </p:spTree>
    <p:extLst>
      <p:ext uri="{BB962C8B-B14F-4D97-AF65-F5344CB8AC3E}">
        <p14:creationId xmlns:p14="http://schemas.microsoft.com/office/powerpoint/2010/main" val="3899775906"/>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En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3D471B0C-7F3D-4DE7-A37E-05D73F89FD86}"/>
              </a:ext>
              <a:ext uri="{C183D7F6-B498-43B3-948B-1728B52AA6E4}">
                <adec:decorative xmlns:adec="http://schemas.microsoft.com/office/drawing/2017/decorative" val="1"/>
              </a:ext>
            </a:extLst>
          </p:cNvPr>
          <p:cNvPicPr>
            <a:picLocks noChangeAspect="1"/>
          </p:cNvPicPr>
          <p:nvPr userDrawn="1"/>
        </p:nvPicPr>
        <p:blipFill rotWithShape="1">
          <a:blip r:embed="rId2">
            <a:alphaModFix amt="15000"/>
            <a:extLst>
              <a:ext uri="{28A0092B-C50C-407E-A947-70E740481C1C}">
                <a14:useLocalDpi xmlns:a14="http://schemas.microsoft.com/office/drawing/2010/main" val="0"/>
              </a:ext>
            </a:extLst>
          </a:blip>
          <a:srcRect l="24748" t="22256" r="61810" b="23041"/>
          <a:stretch/>
        </p:blipFill>
        <p:spPr>
          <a:xfrm rot="10800000">
            <a:off x="9517964" y="1413568"/>
            <a:ext cx="2674036" cy="5444432"/>
          </a:xfrm>
          <a:prstGeom prst="rect">
            <a:avLst/>
          </a:prstGeom>
        </p:spPr>
      </p:pic>
      <p:sp>
        <p:nvSpPr>
          <p:cNvPr id="8" name="Rectangle 7">
            <a:extLst>
              <a:ext uri="{FF2B5EF4-FFF2-40B4-BE49-F238E27FC236}">
                <a16:creationId xmlns:a16="http://schemas.microsoft.com/office/drawing/2014/main" id="{353A9B68-3810-492A-8DD1-731B15FDBAF0}"/>
              </a:ext>
              <a:ext uri="{C183D7F6-B498-43B3-948B-1728B52AA6E4}">
                <adec:decorative xmlns:adec="http://schemas.microsoft.com/office/drawing/2017/decorative" val="1"/>
              </a:ext>
            </a:extLst>
          </p:cNvPr>
          <p:cNvSpPr/>
          <p:nvPr userDrawn="1"/>
        </p:nvSpPr>
        <p:spPr>
          <a:xfrm>
            <a:off x="-600" y="0"/>
            <a:ext cx="121932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10" name="Picture 9" descr="Victorian Public Sector Commission logo and Victorian State Government logo">
            <a:extLst>
              <a:ext uri="{FF2B5EF4-FFF2-40B4-BE49-F238E27FC236}">
                <a16:creationId xmlns:a16="http://schemas.microsoft.com/office/drawing/2014/main" id="{17D709FB-83D9-4E32-86D0-0B7F1DD51544}"/>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396276" y="2249665"/>
            <a:ext cx="5399448" cy="1432442"/>
          </a:xfrm>
          <a:prstGeom prst="rect">
            <a:avLst/>
          </a:prstGeom>
        </p:spPr>
      </p:pic>
      <p:cxnSp>
        <p:nvCxnSpPr>
          <p:cNvPr id="12" name="Straight Connector 11">
            <a:extLst>
              <a:ext uri="{FF2B5EF4-FFF2-40B4-BE49-F238E27FC236}">
                <a16:creationId xmlns:a16="http://schemas.microsoft.com/office/drawing/2014/main" id="{EF120C2D-0800-46D3-BFFC-F384F362E653}"/>
              </a:ext>
              <a:ext uri="{C183D7F6-B498-43B3-948B-1728B52AA6E4}">
                <adec:decorative xmlns:adec="http://schemas.microsoft.com/office/drawing/2017/decorative" val="1"/>
              </a:ext>
            </a:extLst>
          </p:cNvPr>
          <p:cNvCxnSpPr>
            <a:cxnSpLocks/>
          </p:cNvCxnSpPr>
          <p:nvPr userDrawn="1"/>
        </p:nvCxnSpPr>
        <p:spPr>
          <a:xfrm>
            <a:off x="3935604" y="4194940"/>
            <a:ext cx="4320792" cy="0"/>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A4173C3D-A248-4937-9EEB-2149CCDA2AD8}"/>
              </a:ext>
            </a:extLst>
          </p:cNvPr>
          <p:cNvSpPr txBox="1"/>
          <p:nvPr userDrawn="1"/>
        </p:nvSpPr>
        <p:spPr>
          <a:xfrm>
            <a:off x="4254640" y="4444328"/>
            <a:ext cx="3682721" cy="369332"/>
          </a:xfrm>
          <a:prstGeom prst="rect">
            <a:avLst/>
          </a:prstGeom>
          <a:noFill/>
        </p:spPr>
        <p:txBody>
          <a:bodyPr wrap="square" rtlCol="0">
            <a:spAutoFit/>
          </a:bodyPr>
          <a:lstStyle/>
          <a:p>
            <a:pPr algn="ctr"/>
            <a:r>
              <a:rPr lang="en-AU">
                <a:solidFill>
                  <a:schemeClr val="tx1"/>
                </a:solidFill>
                <a:latin typeface="+mj-lt"/>
              </a:rPr>
              <a:t>vpsc.vic.gov.au</a:t>
            </a:r>
          </a:p>
        </p:txBody>
      </p:sp>
      <p:sp>
        <p:nvSpPr>
          <p:cNvPr id="7" name="TextBox 6">
            <a:extLst>
              <a:ext uri="{FF2B5EF4-FFF2-40B4-BE49-F238E27FC236}">
                <a16:creationId xmlns:a16="http://schemas.microsoft.com/office/drawing/2014/main" id="{E594744B-9DDF-4757-94B0-A1E2D663BD47}"/>
              </a:ext>
              <a:ext uri="{C183D7F6-B498-43B3-948B-1728B52AA6E4}">
                <adec:decorative xmlns:adec="http://schemas.microsoft.com/office/drawing/2017/decorative" val="1"/>
              </a:ext>
            </a:extLst>
          </p:cNvPr>
          <p:cNvSpPr txBox="1"/>
          <p:nvPr userDrawn="1"/>
        </p:nvSpPr>
        <p:spPr>
          <a:xfrm>
            <a:off x="4254640" y="4444328"/>
            <a:ext cx="3682721" cy="369332"/>
          </a:xfrm>
          <a:prstGeom prst="rect">
            <a:avLst/>
          </a:prstGeom>
          <a:noFill/>
        </p:spPr>
        <p:txBody>
          <a:bodyPr wrap="square" rtlCol="0">
            <a:spAutoFit/>
          </a:bodyPr>
          <a:lstStyle/>
          <a:p>
            <a:pPr algn="ctr"/>
            <a:r>
              <a:rPr lang="en-AU">
                <a:latin typeface="+mj-lt"/>
              </a:rPr>
              <a:t>vpsc.vic.gov.au</a:t>
            </a:r>
          </a:p>
        </p:txBody>
      </p:sp>
    </p:spTree>
    <p:extLst>
      <p:ext uri="{BB962C8B-B14F-4D97-AF65-F5344CB8AC3E}">
        <p14:creationId xmlns:p14="http://schemas.microsoft.com/office/powerpoint/2010/main" val="314198984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content one column">
    <p:spTree>
      <p:nvGrpSpPr>
        <p:cNvPr id="1" name=""/>
        <p:cNvGrpSpPr/>
        <p:nvPr/>
      </p:nvGrpSpPr>
      <p:grpSpPr>
        <a:xfrm>
          <a:off x="0" y="0"/>
          <a:ext cx="0" cy="0"/>
          <a:chOff x="0" y="0"/>
          <a:chExt cx="0" cy="0"/>
        </a:xfrm>
      </p:grpSpPr>
      <p:sp>
        <p:nvSpPr>
          <p:cNvPr id="5" name="Title Placeholder 1">
            <a:extLst>
              <a:ext uri="{FF2B5EF4-FFF2-40B4-BE49-F238E27FC236}">
                <a16:creationId xmlns:a16="http://schemas.microsoft.com/office/drawing/2014/main" id="{339895AF-BA47-4F7B-A559-B5A4F71D6212}"/>
              </a:ext>
            </a:extLst>
          </p:cNvPr>
          <p:cNvSpPr>
            <a:spLocks noGrp="1"/>
          </p:cNvSpPr>
          <p:nvPr>
            <p:ph type="title" hasCustomPrompt="1"/>
          </p:nvPr>
        </p:nvSpPr>
        <p:spPr>
          <a:xfrm>
            <a:off x="448125" y="818166"/>
            <a:ext cx="11304471" cy="930247"/>
          </a:xfrm>
          <a:prstGeom prst="rect">
            <a:avLst/>
          </a:prstGeom>
        </p:spPr>
        <p:txBody>
          <a:bodyPr vert="horz" lIns="91440" tIns="45720" rIns="91440" bIns="45720" rtlCol="0" anchor="ctr">
            <a:noAutofit/>
          </a:bodyPr>
          <a:lstStyle>
            <a:lvl1pPr>
              <a:defRPr>
                <a:solidFill>
                  <a:schemeClr val="tx2"/>
                </a:solidFill>
              </a:defRPr>
            </a:lvl1pPr>
          </a:lstStyle>
          <a:p>
            <a:r>
              <a:rPr lang="en-US"/>
              <a:t>Add your page title</a:t>
            </a:r>
            <a:endParaRPr lang="en-AU"/>
          </a:p>
        </p:txBody>
      </p:sp>
      <p:sp>
        <p:nvSpPr>
          <p:cNvPr id="6" name="Text Placeholder 2">
            <a:extLst>
              <a:ext uri="{FF2B5EF4-FFF2-40B4-BE49-F238E27FC236}">
                <a16:creationId xmlns:a16="http://schemas.microsoft.com/office/drawing/2014/main" id="{7F9242A8-EC7C-4B9B-B970-CAE7F9F227A5}"/>
              </a:ext>
            </a:extLst>
          </p:cNvPr>
          <p:cNvSpPr>
            <a:spLocks noGrp="1"/>
          </p:cNvSpPr>
          <p:nvPr>
            <p:ph idx="1" hasCustomPrompt="1"/>
          </p:nvPr>
        </p:nvSpPr>
        <p:spPr>
          <a:xfrm>
            <a:off x="448125" y="1884067"/>
            <a:ext cx="11304472" cy="4495972"/>
          </a:xfrm>
          <a:prstGeom prst="rect">
            <a:avLst/>
          </a:prstGeom>
        </p:spPr>
        <p:txBody>
          <a:bodyPr vert="horz" lIns="91440" tIns="45720" rIns="91440" bIns="45720" rtlCol="0">
            <a:noAutofit/>
          </a:bodyPr>
          <a:lstStyle>
            <a:lvl1pPr marL="342000" marR="0" indent="-342000" algn="l" defTabSz="914400" rtl="0" eaLnBrk="1" fontAlgn="auto" latinLnBrk="0" hangingPunct="1">
              <a:lnSpc>
                <a:spcPct val="120000"/>
              </a:lnSpc>
              <a:spcBef>
                <a:spcPts val="0"/>
              </a:spcBef>
              <a:spcAft>
                <a:spcPts val="0"/>
              </a:spcAft>
              <a:buClrTx/>
              <a:buSzTx/>
              <a:buFont typeface="Arial" panose="020B0604020202020204" pitchFamily="34" charset="0"/>
              <a:buChar char="•"/>
              <a:tabLst/>
              <a:defRPr>
                <a:solidFill>
                  <a:schemeClr val="tx1"/>
                </a:solidFill>
              </a:defRPr>
            </a:lvl1pPr>
          </a:lstStyle>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lang="en-US"/>
              <a:t>Add your text, picture, smart art or graph</a:t>
            </a:r>
          </a:p>
        </p:txBody>
      </p:sp>
      <p:sp>
        <p:nvSpPr>
          <p:cNvPr id="10" name="Slide Number Placeholder 5">
            <a:extLst>
              <a:ext uri="{FF2B5EF4-FFF2-40B4-BE49-F238E27FC236}">
                <a16:creationId xmlns:a16="http://schemas.microsoft.com/office/drawing/2014/main" id="{BF79CEC4-567A-452A-96A6-DAF9FE10F1E0}"/>
              </a:ext>
            </a:extLst>
          </p:cNvPr>
          <p:cNvSpPr>
            <a:spLocks noGrp="1"/>
          </p:cNvSpPr>
          <p:nvPr>
            <p:ph type="sldNum" sz="quarter" idx="4"/>
          </p:nvPr>
        </p:nvSpPr>
        <p:spPr>
          <a:xfrm>
            <a:off x="6252000" y="6487257"/>
            <a:ext cx="5500597" cy="360000"/>
          </a:xfrm>
          <a:prstGeom prst="rect">
            <a:avLst/>
          </a:prstGeom>
        </p:spPr>
        <p:txBody>
          <a:bodyPr vert="horz" lIns="91440" tIns="45720" rIns="91440" bIns="45720" rtlCol="0" anchor="b"/>
          <a:lstStyle>
            <a:lvl1pPr algn="r">
              <a:defRPr sz="900">
                <a:solidFill>
                  <a:schemeClr val="tx1"/>
                </a:solidFill>
              </a:defRPr>
            </a:lvl1pPr>
          </a:lstStyle>
          <a:p>
            <a:r>
              <a:rPr lang="en-AU"/>
              <a:t>FOOTER </a:t>
            </a:r>
            <a:fld id="{87C812C2-8080-4AFB-914E-081D3072CDD0}" type="slidenum">
              <a:rPr lang="en-AU" smtClean="0"/>
              <a:pPr/>
              <a:t>‹#›</a:t>
            </a:fld>
            <a:endParaRPr lang="en-AU"/>
          </a:p>
        </p:txBody>
      </p:sp>
    </p:spTree>
    <p:extLst>
      <p:ext uri="{BB962C8B-B14F-4D97-AF65-F5344CB8AC3E}">
        <p14:creationId xmlns:p14="http://schemas.microsoft.com/office/powerpoint/2010/main" val="301227404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content image">
    <p:spTree>
      <p:nvGrpSpPr>
        <p:cNvPr id="1" name=""/>
        <p:cNvGrpSpPr/>
        <p:nvPr/>
      </p:nvGrpSpPr>
      <p:grpSpPr>
        <a:xfrm>
          <a:off x="0" y="0"/>
          <a:ext cx="0" cy="0"/>
          <a:chOff x="0" y="0"/>
          <a:chExt cx="0" cy="0"/>
        </a:xfrm>
      </p:grpSpPr>
      <p:sp>
        <p:nvSpPr>
          <p:cNvPr id="8" name="Content Placeholder 2">
            <a:extLst>
              <a:ext uri="{FF2B5EF4-FFF2-40B4-BE49-F238E27FC236}">
                <a16:creationId xmlns:a16="http://schemas.microsoft.com/office/drawing/2014/main" id="{BFC33B2B-B611-429F-A581-A09FB9EA80F0}"/>
              </a:ext>
            </a:extLst>
          </p:cNvPr>
          <p:cNvSpPr>
            <a:spLocks noGrp="1"/>
          </p:cNvSpPr>
          <p:nvPr>
            <p:ph idx="1" hasCustomPrompt="1"/>
          </p:nvPr>
        </p:nvSpPr>
        <p:spPr>
          <a:xfrm>
            <a:off x="448125" y="1884067"/>
            <a:ext cx="5491875" cy="4495972"/>
          </a:xfrm>
        </p:spPr>
        <p:txBody>
          <a:bodyPr>
            <a:noAutofit/>
          </a:bodyPr>
          <a:lstStyle>
            <a:lvl1pPr marL="0" marR="0" indent="0" algn="l" defTabSz="914400" rtl="0" eaLnBrk="1" fontAlgn="auto" latinLnBrk="0" hangingPunct="1">
              <a:lnSpc>
                <a:spcPct val="120000"/>
              </a:lnSpc>
              <a:spcBef>
                <a:spcPts val="0"/>
              </a:spcBef>
              <a:spcAft>
                <a:spcPts val="0"/>
              </a:spcAft>
              <a:buClrTx/>
              <a:buSzTx/>
              <a:buFont typeface="Arial" panose="020B0604020202020204" pitchFamily="34" charset="0"/>
              <a:buNone/>
              <a:tabLst/>
              <a:defRPr sz="1800"/>
            </a:lvl1pPr>
            <a:lvl2pPr>
              <a:spcBef>
                <a:spcPts val="800"/>
              </a:spcBef>
              <a:defRPr sz="1600"/>
            </a:lvl2pPr>
            <a:lvl3pPr>
              <a:spcBef>
                <a:spcPts val="800"/>
              </a:spcBef>
              <a:defRPr sz="1600"/>
            </a:lvl3pPr>
          </a:lstStyle>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lang="en-AU"/>
              <a:t>Add your text, picture, smart art or graph</a:t>
            </a:r>
            <a:endParaRPr lang="en-US"/>
          </a:p>
        </p:txBody>
      </p:sp>
      <p:sp>
        <p:nvSpPr>
          <p:cNvPr id="9" name="Title Placeholder 1">
            <a:extLst>
              <a:ext uri="{FF2B5EF4-FFF2-40B4-BE49-F238E27FC236}">
                <a16:creationId xmlns:a16="http://schemas.microsoft.com/office/drawing/2014/main" id="{FF4D6A03-F565-4E14-82B9-123E0F4E61E1}"/>
              </a:ext>
            </a:extLst>
          </p:cNvPr>
          <p:cNvSpPr>
            <a:spLocks noGrp="1"/>
          </p:cNvSpPr>
          <p:nvPr>
            <p:ph type="title" hasCustomPrompt="1"/>
          </p:nvPr>
        </p:nvSpPr>
        <p:spPr>
          <a:xfrm>
            <a:off x="448126" y="818166"/>
            <a:ext cx="5491875" cy="930247"/>
          </a:xfrm>
          <a:prstGeom prst="rect">
            <a:avLst/>
          </a:prstGeom>
        </p:spPr>
        <p:txBody>
          <a:bodyPr vert="horz" lIns="91440" tIns="45720" rIns="91440" bIns="45720" rtlCol="0" anchor="ctr">
            <a:noAutofit/>
          </a:bodyPr>
          <a:lstStyle>
            <a:lvl1pPr>
              <a:defRPr>
                <a:solidFill>
                  <a:schemeClr val="tx2"/>
                </a:solidFill>
              </a:defRPr>
            </a:lvl1pPr>
          </a:lstStyle>
          <a:p>
            <a:r>
              <a:rPr lang="en-US"/>
              <a:t>Add your page title</a:t>
            </a:r>
            <a:endParaRPr lang="en-AU"/>
          </a:p>
        </p:txBody>
      </p:sp>
      <p:sp>
        <p:nvSpPr>
          <p:cNvPr id="11" name="Picture Placeholder 2">
            <a:extLst>
              <a:ext uri="{FF2B5EF4-FFF2-40B4-BE49-F238E27FC236}">
                <a16:creationId xmlns:a16="http://schemas.microsoft.com/office/drawing/2014/main" id="{4CD02474-A4CA-4AAA-BFA3-0334918010FD}"/>
              </a:ext>
            </a:extLst>
          </p:cNvPr>
          <p:cNvSpPr>
            <a:spLocks noGrp="1"/>
          </p:cNvSpPr>
          <p:nvPr>
            <p:ph type="pic" sz="quarter" idx="11" hasCustomPrompt="1"/>
          </p:nvPr>
        </p:nvSpPr>
        <p:spPr>
          <a:xfrm>
            <a:off x="6252000" y="1048870"/>
            <a:ext cx="5491875" cy="5351929"/>
          </a:xfrm>
        </p:spPr>
        <p:txBody>
          <a:bodyPr anchor="ctr"/>
          <a:lstStyle>
            <a:lvl1pPr marL="0" indent="0" algn="ctr">
              <a:buNone/>
              <a:defRPr>
                <a:solidFill>
                  <a:schemeClr val="accent6"/>
                </a:solidFill>
              </a:defRPr>
            </a:lvl1pPr>
          </a:lstStyle>
          <a:p>
            <a:r>
              <a:rPr lang="en-AU"/>
              <a:t>Add your picture</a:t>
            </a:r>
          </a:p>
        </p:txBody>
      </p:sp>
      <p:sp>
        <p:nvSpPr>
          <p:cNvPr id="6" name="Slide Number Placeholder 5">
            <a:extLst>
              <a:ext uri="{FF2B5EF4-FFF2-40B4-BE49-F238E27FC236}">
                <a16:creationId xmlns:a16="http://schemas.microsoft.com/office/drawing/2014/main" id="{78170E62-2E43-42D2-B3CC-77DDF922C789}"/>
              </a:ext>
            </a:extLst>
          </p:cNvPr>
          <p:cNvSpPr>
            <a:spLocks noGrp="1"/>
          </p:cNvSpPr>
          <p:nvPr>
            <p:ph type="sldNum" sz="quarter" idx="4"/>
          </p:nvPr>
        </p:nvSpPr>
        <p:spPr>
          <a:xfrm>
            <a:off x="6252000" y="6480000"/>
            <a:ext cx="5500597" cy="360000"/>
          </a:xfrm>
          <a:prstGeom prst="rect">
            <a:avLst/>
          </a:prstGeom>
        </p:spPr>
        <p:txBody>
          <a:bodyPr vert="horz" lIns="91440" tIns="45720" rIns="91440" bIns="45720" rtlCol="0" anchor="b"/>
          <a:lstStyle>
            <a:lvl1pPr algn="r">
              <a:defRPr sz="900">
                <a:solidFill>
                  <a:schemeClr val="tx1"/>
                </a:solidFill>
              </a:defRPr>
            </a:lvl1pPr>
          </a:lstStyle>
          <a:p>
            <a:r>
              <a:rPr lang="en-AU"/>
              <a:t>FOOTER </a:t>
            </a:r>
            <a:fld id="{87C812C2-8080-4AFB-914E-081D3072CDD0}" type="slidenum">
              <a:rPr lang="en-AU" smtClean="0"/>
              <a:pPr/>
              <a:t>‹#›</a:t>
            </a:fld>
            <a:endParaRPr lang="en-AU"/>
          </a:p>
        </p:txBody>
      </p:sp>
    </p:spTree>
    <p:extLst>
      <p:ext uri="{BB962C8B-B14F-4D97-AF65-F5344CB8AC3E}">
        <p14:creationId xmlns:p14="http://schemas.microsoft.com/office/powerpoint/2010/main" val="204650896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content two column">
    <p:spTree>
      <p:nvGrpSpPr>
        <p:cNvPr id="1" name=""/>
        <p:cNvGrpSpPr/>
        <p:nvPr/>
      </p:nvGrpSpPr>
      <p:grpSpPr>
        <a:xfrm>
          <a:off x="0" y="0"/>
          <a:ext cx="0" cy="0"/>
          <a:chOff x="0" y="0"/>
          <a:chExt cx="0" cy="0"/>
        </a:xfrm>
      </p:grpSpPr>
      <p:sp>
        <p:nvSpPr>
          <p:cNvPr id="8" name="Content Placeholder 2">
            <a:extLst>
              <a:ext uri="{FF2B5EF4-FFF2-40B4-BE49-F238E27FC236}">
                <a16:creationId xmlns:a16="http://schemas.microsoft.com/office/drawing/2014/main" id="{2F7E76CA-28F1-4788-8E40-A69773E1FD22}"/>
              </a:ext>
            </a:extLst>
          </p:cNvPr>
          <p:cNvSpPr>
            <a:spLocks noGrp="1"/>
          </p:cNvSpPr>
          <p:nvPr>
            <p:ph idx="1" hasCustomPrompt="1"/>
          </p:nvPr>
        </p:nvSpPr>
        <p:spPr>
          <a:xfrm>
            <a:off x="448125" y="1884067"/>
            <a:ext cx="5491875" cy="4495972"/>
          </a:xfrm>
        </p:spPr>
        <p:txBody>
          <a:bodyPr>
            <a:noAutofit/>
          </a:bodyPr>
          <a:lstStyle>
            <a:lvl1pPr marL="0" marR="0" indent="0" algn="l" defTabSz="914400" rtl="0" eaLnBrk="1" fontAlgn="auto" latinLnBrk="0" hangingPunct="1">
              <a:lnSpc>
                <a:spcPct val="120000"/>
              </a:lnSpc>
              <a:spcBef>
                <a:spcPts val="0"/>
              </a:spcBef>
              <a:spcAft>
                <a:spcPts val="900"/>
              </a:spcAft>
              <a:buClrTx/>
              <a:buSzTx/>
              <a:buFont typeface="Arial" panose="020B0604020202020204" pitchFamily="34" charset="0"/>
              <a:buNone/>
              <a:tabLst/>
              <a:defRPr sz="1800">
                <a:solidFill>
                  <a:schemeClr val="tx1"/>
                </a:solidFill>
              </a:defRPr>
            </a:lvl1pPr>
            <a:lvl2pPr>
              <a:spcBef>
                <a:spcPts val="800"/>
              </a:spcBef>
              <a:defRPr sz="1600"/>
            </a:lvl2pPr>
            <a:lvl3pPr>
              <a:spcBef>
                <a:spcPts val="800"/>
              </a:spcBef>
              <a:defRPr sz="1600"/>
            </a:lvl3pPr>
          </a:lstStyle>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lang="en-US"/>
              <a:t>Add your text, picture, smart art or graph</a:t>
            </a:r>
          </a:p>
        </p:txBody>
      </p:sp>
      <p:sp>
        <p:nvSpPr>
          <p:cNvPr id="9" name="Title Placeholder 1">
            <a:extLst>
              <a:ext uri="{FF2B5EF4-FFF2-40B4-BE49-F238E27FC236}">
                <a16:creationId xmlns:a16="http://schemas.microsoft.com/office/drawing/2014/main" id="{421C9AEE-1DE6-4F0E-9752-349B7ACFF2A3}"/>
              </a:ext>
            </a:extLst>
          </p:cNvPr>
          <p:cNvSpPr>
            <a:spLocks noGrp="1"/>
          </p:cNvSpPr>
          <p:nvPr>
            <p:ph type="title" hasCustomPrompt="1"/>
          </p:nvPr>
        </p:nvSpPr>
        <p:spPr>
          <a:xfrm>
            <a:off x="448125" y="818166"/>
            <a:ext cx="11295749" cy="930247"/>
          </a:xfrm>
          <a:prstGeom prst="rect">
            <a:avLst/>
          </a:prstGeom>
        </p:spPr>
        <p:txBody>
          <a:bodyPr vert="horz" lIns="91440" tIns="45720" rIns="91440" bIns="45720" rtlCol="0" anchor="ctr">
            <a:noAutofit/>
          </a:bodyPr>
          <a:lstStyle>
            <a:lvl1pPr>
              <a:defRPr>
                <a:solidFill>
                  <a:schemeClr val="tx2"/>
                </a:solidFill>
              </a:defRPr>
            </a:lvl1pPr>
          </a:lstStyle>
          <a:p>
            <a:r>
              <a:rPr lang="en-US"/>
              <a:t>Add your page title</a:t>
            </a:r>
            <a:endParaRPr lang="en-AU"/>
          </a:p>
        </p:txBody>
      </p:sp>
      <p:sp>
        <p:nvSpPr>
          <p:cNvPr id="10" name="Content Placeholder 2">
            <a:extLst>
              <a:ext uri="{FF2B5EF4-FFF2-40B4-BE49-F238E27FC236}">
                <a16:creationId xmlns:a16="http://schemas.microsoft.com/office/drawing/2014/main" id="{0F2D7ABF-14CF-43AD-936E-EFC38AC9A598}"/>
              </a:ext>
            </a:extLst>
          </p:cNvPr>
          <p:cNvSpPr>
            <a:spLocks noGrp="1"/>
          </p:cNvSpPr>
          <p:nvPr>
            <p:ph idx="10" hasCustomPrompt="1"/>
          </p:nvPr>
        </p:nvSpPr>
        <p:spPr>
          <a:xfrm>
            <a:off x="6252000" y="1884067"/>
            <a:ext cx="5491875" cy="4495972"/>
          </a:xfrm>
        </p:spPr>
        <p:txBody>
          <a:bodyPr>
            <a:noAutofit/>
          </a:bodyPr>
          <a:lstStyle>
            <a:lvl1pPr marL="0" marR="0" indent="0" algn="l" defTabSz="914400" rtl="0" eaLnBrk="1" fontAlgn="auto" latinLnBrk="0" hangingPunct="1">
              <a:lnSpc>
                <a:spcPct val="120000"/>
              </a:lnSpc>
              <a:spcBef>
                <a:spcPts val="0"/>
              </a:spcBef>
              <a:spcAft>
                <a:spcPts val="900"/>
              </a:spcAft>
              <a:buClrTx/>
              <a:buSzTx/>
              <a:buFont typeface="Arial" panose="020B0604020202020204" pitchFamily="34" charset="0"/>
              <a:buNone/>
              <a:tabLst/>
              <a:defRPr sz="1800">
                <a:solidFill>
                  <a:schemeClr val="tx1"/>
                </a:solidFill>
              </a:defRPr>
            </a:lvl1pPr>
            <a:lvl2pPr>
              <a:spcBef>
                <a:spcPts val="800"/>
              </a:spcBef>
              <a:defRPr sz="1600"/>
            </a:lvl2pPr>
            <a:lvl3pPr>
              <a:spcBef>
                <a:spcPts val="800"/>
              </a:spcBef>
              <a:defRPr sz="1600"/>
            </a:lvl3pPr>
          </a:lstStyle>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lang="en-US"/>
              <a:t>Add your text, picture, smart art or graph</a:t>
            </a:r>
          </a:p>
        </p:txBody>
      </p:sp>
      <p:sp>
        <p:nvSpPr>
          <p:cNvPr id="6" name="Slide Number Placeholder 5">
            <a:extLst>
              <a:ext uri="{FF2B5EF4-FFF2-40B4-BE49-F238E27FC236}">
                <a16:creationId xmlns:a16="http://schemas.microsoft.com/office/drawing/2014/main" id="{AF23B853-A0D8-403B-B345-F15623BCC3F2}"/>
              </a:ext>
            </a:extLst>
          </p:cNvPr>
          <p:cNvSpPr>
            <a:spLocks noGrp="1"/>
          </p:cNvSpPr>
          <p:nvPr>
            <p:ph type="sldNum" sz="quarter" idx="4"/>
          </p:nvPr>
        </p:nvSpPr>
        <p:spPr>
          <a:xfrm>
            <a:off x="6252000" y="6480000"/>
            <a:ext cx="5500597" cy="360000"/>
          </a:xfrm>
          <a:prstGeom prst="rect">
            <a:avLst/>
          </a:prstGeom>
        </p:spPr>
        <p:txBody>
          <a:bodyPr vert="horz" lIns="91440" tIns="45720" rIns="91440" bIns="45720" rtlCol="0" anchor="b"/>
          <a:lstStyle>
            <a:lvl1pPr algn="r">
              <a:defRPr sz="900">
                <a:solidFill>
                  <a:schemeClr val="tx1"/>
                </a:solidFill>
              </a:defRPr>
            </a:lvl1pPr>
          </a:lstStyle>
          <a:p>
            <a:r>
              <a:rPr lang="en-AU"/>
              <a:t>FOOTER </a:t>
            </a:r>
            <a:fld id="{87C812C2-8080-4AFB-914E-081D3072CDD0}" type="slidenum">
              <a:rPr lang="en-AU" smtClean="0"/>
              <a:pPr/>
              <a:t>‹#›</a:t>
            </a:fld>
            <a:endParaRPr lang="en-AU"/>
          </a:p>
        </p:txBody>
      </p:sp>
    </p:spTree>
    <p:extLst>
      <p:ext uri="{BB962C8B-B14F-4D97-AF65-F5344CB8AC3E}">
        <p14:creationId xmlns:p14="http://schemas.microsoft.com/office/powerpoint/2010/main" val="310961053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40.xml"/><Relationship Id="rId13" Type="http://schemas.openxmlformats.org/officeDocument/2006/relationships/slideLayout" Target="../slideLayouts/slideLayout45.xml"/><Relationship Id="rId18" Type="http://schemas.openxmlformats.org/officeDocument/2006/relationships/slideLayout" Target="../slideLayouts/slideLayout50.xml"/><Relationship Id="rId26" Type="http://schemas.openxmlformats.org/officeDocument/2006/relationships/slideLayout" Target="../slideLayouts/slideLayout58.xml"/><Relationship Id="rId3" Type="http://schemas.openxmlformats.org/officeDocument/2006/relationships/slideLayout" Target="../slideLayouts/slideLayout35.xml"/><Relationship Id="rId21" Type="http://schemas.openxmlformats.org/officeDocument/2006/relationships/slideLayout" Target="../slideLayouts/slideLayout53.xml"/><Relationship Id="rId7" Type="http://schemas.openxmlformats.org/officeDocument/2006/relationships/slideLayout" Target="../slideLayouts/slideLayout39.xml"/><Relationship Id="rId12" Type="http://schemas.openxmlformats.org/officeDocument/2006/relationships/slideLayout" Target="../slideLayouts/slideLayout44.xml"/><Relationship Id="rId17" Type="http://schemas.openxmlformats.org/officeDocument/2006/relationships/slideLayout" Target="../slideLayouts/slideLayout49.xml"/><Relationship Id="rId25" Type="http://schemas.openxmlformats.org/officeDocument/2006/relationships/slideLayout" Target="../slideLayouts/slideLayout57.xml"/><Relationship Id="rId33" Type="http://schemas.openxmlformats.org/officeDocument/2006/relationships/image" Target="../media/image1.png"/><Relationship Id="rId2" Type="http://schemas.openxmlformats.org/officeDocument/2006/relationships/slideLayout" Target="../slideLayouts/slideLayout34.xml"/><Relationship Id="rId16" Type="http://schemas.openxmlformats.org/officeDocument/2006/relationships/slideLayout" Target="../slideLayouts/slideLayout48.xml"/><Relationship Id="rId20" Type="http://schemas.openxmlformats.org/officeDocument/2006/relationships/slideLayout" Target="../slideLayouts/slideLayout52.xml"/><Relationship Id="rId29" Type="http://schemas.openxmlformats.org/officeDocument/2006/relationships/slideLayout" Target="../slideLayouts/slideLayout61.xml"/><Relationship Id="rId1" Type="http://schemas.openxmlformats.org/officeDocument/2006/relationships/slideLayout" Target="../slideLayouts/slideLayout33.xml"/><Relationship Id="rId6" Type="http://schemas.openxmlformats.org/officeDocument/2006/relationships/slideLayout" Target="../slideLayouts/slideLayout38.xml"/><Relationship Id="rId11" Type="http://schemas.openxmlformats.org/officeDocument/2006/relationships/slideLayout" Target="../slideLayouts/slideLayout43.xml"/><Relationship Id="rId24" Type="http://schemas.openxmlformats.org/officeDocument/2006/relationships/slideLayout" Target="../slideLayouts/slideLayout56.xml"/><Relationship Id="rId32" Type="http://schemas.openxmlformats.org/officeDocument/2006/relationships/theme" Target="../theme/theme2.xml"/><Relationship Id="rId5" Type="http://schemas.openxmlformats.org/officeDocument/2006/relationships/slideLayout" Target="../slideLayouts/slideLayout37.xml"/><Relationship Id="rId15" Type="http://schemas.openxmlformats.org/officeDocument/2006/relationships/slideLayout" Target="../slideLayouts/slideLayout47.xml"/><Relationship Id="rId23" Type="http://schemas.openxmlformats.org/officeDocument/2006/relationships/slideLayout" Target="../slideLayouts/slideLayout55.xml"/><Relationship Id="rId28" Type="http://schemas.openxmlformats.org/officeDocument/2006/relationships/slideLayout" Target="../slideLayouts/slideLayout60.xml"/><Relationship Id="rId10" Type="http://schemas.openxmlformats.org/officeDocument/2006/relationships/slideLayout" Target="../slideLayouts/slideLayout42.xml"/><Relationship Id="rId19" Type="http://schemas.openxmlformats.org/officeDocument/2006/relationships/slideLayout" Target="../slideLayouts/slideLayout51.xml"/><Relationship Id="rId31" Type="http://schemas.openxmlformats.org/officeDocument/2006/relationships/slideLayout" Target="../slideLayouts/slideLayout63.xml"/><Relationship Id="rId4" Type="http://schemas.openxmlformats.org/officeDocument/2006/relationships/slideLayout" Target="../slideLayouts/slideLayout36.xml"/><Relationship Id="rId9" Type="http://schemas.openxmlformats.org/officeDocument/2006/relationships/slideLayout" Target="../slideLayouts/slideLayout41.xml"/><Relationship Id="rId14" Type="http://schemas.openxmlformats.org/officeDocument/2006/relationships/slideLayout" Target="../slideLayouts/slideLayout46.xml"/><Relationship Id="rId22" Type="http://schemas.openxmlformats.org/officeDocument/2006/relationships/slideLayout" Target="../slideLayouts/slideLayout54.xml"/><Relationship Id="rId27" Type="http://schemas.openxmlformats.org/officeDocument/2006/relationships/slideLayout" Target="../slideLayouts/slideLayout59.xml"/><Relationship Id="rId30" Type="http://schemas.openxmlformats.org/officeDocument/2006/relationships/slideLayout" Target="../slideLayouts/slideLayout6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CBBBE11-D1DD-4B3B-A056-CCC1FF7FF1C9}"/>
              </a:ext>
            </a:extLst>
          </p:cNvPr>
          <p:cNvSpPr>
            <a:spLocks noGrp="1"/>
          </p:cNvSpPr>
          <p:nvPr>
            <p:ph type="title"/>
          </p:nvPr>
        </p:nvSpPr>
        <p:spPr>
          <a:xfrm>
            <a:off x="448126" y="818166"/>
            <a:ext cx="8203506" cy="930247"/>
          </a:xfrm>
          <a:prstGeom prst="rect">
            <a:avLst/>
          </a:prstGeom>
        </p:spPr>
        <p:txBody>
          <a:bodyPr vert="horz" lIns="91440" tIns="45720" rIns="91440" bIns="45720" rtlCol="0" anchor="ctr">
            <a:noAutofit/>
          </a:bodyPr>
          <a:lstStyle/>
          <a:p>
            <a:r>
              <a:rPr lang="en-US"/>
              <a:t>Click to edit Master title style</a:t>
            </a:r>
            <a:endParaRPr lang="en-AU"/>
          </a:p>
        </p:txBody>
      </p:sp>
      <p:sp>
        <p:nvSpPr>
          <p:cNvPr id="3" name="Text Placeholder 2">
            <a:extLst>
              <a:ext uri="{FF2B5EF4-FFF2-40B4-BE49-F238E27FC236}">
                <a16:creationId xmlns:a16="http://schemas.microsoft.com/office/drawing/2014/main" id="{594EF1F7-5EEE-4008-860E-073725D069F4}"/>
              </a:ext>
            </a:extLst>
          </p:cNvPr>
          <p:cNvSpPr>
            <a:spLocks noGrp="1"/>
          </p:cNvSpPr>
          <p:nvPr>
            <p:ph type="body" idx="1"/>
          </p:nvPr>
        </p:nvSpPr>
        <p:spPr>
          <a:xfrm>
            <a:off x="448125" y="1884067"/>
            <a:ext cx="11304472" cy="4495972"/>
          </a:xfrm>
          <a:prstGeom prst="rect">
            <a:avLst/>
          </a:prstGeom>
        </p:spPr>
        <p:txBody>
          <a:bodyPr vert="horz" lIns="91440" tIns="45720" rIns="91440" bIns="45720" rtlCol="0">
            <a:noAutofit/>
          </a:bodyPr>
          <a:lstStyle/>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lang="en-US"/>
              <a:t>Click to edit Master text styles</a:t>
            </a:r>
          </a:p>
          <a:p>
            <a:pPr lvl="0"/>
            <a:r>
              <a:rPr lang="en-US"/>
              <a:t>First level</a:t>
            </a:r>
          </a:p>
        </p:txBody>
      </p:sp>
      <p:cxnSp>
        <p:nvCxnSpPr>
          <p:cNvPr id="9" name="Straight Connector 8">
            <a:extLst>
              <a:ext uri="{FF2B5EF4-FFF2-40B4-BE49-F238E27FC236}">
                <a16:creationId xmlns:a16="http://schemas.microsoft.com/office/drawing/2014/main" id="{7180536E-46DA-452B-A273-D1BC3FA487DD}"/>
              </a:ext>
              <a:ext uri="{C183D7F6-B498-43B3-948B-1728B52AA6E4}">
                <adec:decorative xmlns:adec="http://schemas.microsoft.com/office/drawing/2017/decorative" val="1"/>
              </a:ext>
            </a:extLst>
          </p:cNvPr>
          <p:cNvCxnSpPr>
            <a:cxnSpLocks/>
          </p:cNvCxnSpPr>
          <p:nvPr userDrawn="1"/>
        </p:nvCxnSpPr>
        <p:spPr>
          <a:xfrm>
            <a:off x="448125" y="718210"/>
            <a:ext cx="11304472" cy="0"/>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pic>
        <p:nvPicPr>
          <p:cNvPr id="10" name="Picture 9" descr="Victorian Public Sector Commission Logo">
            <a:extLst>
              <a:ext uri="{FF2B5EF4-FFF2-40B4-BE49-F238E27FC236}">
                <a16:creationId xmlns:a16="http://schemas.microsoft.com/office/drawing/2014/main" id="{D7EC7CFE-3376-4D4D-8333-D1C138988FD0}"/>
              </a:ext>
              <a:ext uri="{C183D7F6-B498-43B3-948B-1728B52AA6E4}">
                <adec:decorative xmlns:adec="http://schemas.microsoft.com/office/drawing/2017/decorative" val="0"/>
              </a:ext>
            </a:extLst>
          </p:cNvPr>
          <p:cNvPicPr>
            <a:picLocks noChangeAspect="1"/>
          </p:cNvPicPr>
          <p:nvPr userDrawn="1"/>
        </p:nvPicPr>
        <p:blipFill>
          <a:blip r:embed="rId34">
            <a:extLst>
              <a:ext uri="{28A0092B-C50C-407E-A947-70E740481C1C}">
                <a14:useLocalDpi xmlns:a14="http://schemas.microsoft.com/office/drawing/2010/main" val="0"/>
              </a:ext>
            </a:extLst>
          </a:blip>
          <a:stretch>
            <a:fillRect/>
          </a:stretch>
        </p:blipFill>
        <p:spPr>
          <a:xfrm>
            <a:off x="10220501" y="-40266"/>
            <a:ext cx="1715837" cy="858433"/>
          </a:xfrm>
          <a:prstGeom prst="rect">
            <a:avLst/>
          </a:prstGeom>
        </p:spPr>
      </p:pic>
      <p:sp>
        <p:nvSpPr>
          <p:cNvPr id="11" name="Slide Number Placeholder 5">
            <a:extLst>
              <a:ext uri="{FF2B5EF4-FFF2-40B4-BE49-F238E27FC236}">
                <a16:creationId xmlns:a16="http://schemas.microsoft.com/office/drawing/2014/main" id="{3B71EE55-9638-4A25-8256-61DCC3059EAE}"/>
              </a:ext>
            </a:extLst>
          </p:cNvPr>
          <p:cNvSpPr>
            <a:spLocks noGrp="1"/>
          </p:cNvSpPr>
          <p:nvPr>
            <p:ph type="sldNum" sz="quarter" idx="4"/>
          </p:nvPr>
        </p:nvSpPr>
        <p:spPr>
          <a:xfrm>
            <a:off x="6252000" y="6480000"/>
            <a:ext cx="5500597" cy="360000"/>
          </a:xfrm>
          <a:prstGeom prst="rect">
            <a:avLst/>
          </a:prstGeom>
        </p:spPr>
        <p:txBody>
          <a:bodyPr vert="horz" lIns="91440" tIns="45720" rIns="91440" bIns="45720" rtlCol="0" anchor="b"/>
          <a:lstStyle>
            <a:lvl1pPr algn="r">
              <a:defRPr sz="900">
                <a:solidFill>
                  <a:schemeClr val="tx1"/>
                </a:solidFill>
              </a:defRPr>
            </a:lvl1pPr>
          </a:lstStyle>
          <a:p>
            <a:r>
              <a:rPr lang="en-AU"/>
              <a:t>FOOTER </a:t>
            </a:r>
            <a:fld id="{87C812C2-8080-4AFB-914E-081D3072CDD0}" type="slidenum">
              <a:rPr lang="en-AU" smtClean="0"/>
              <a:pPr/>
              <a:t>‹#›</a:t>
            </a:fld>
            <a:endParaRPr lang="en-AU"/>
          </a:p>
        </p:txBody>
      </p:sp>
      <p:sp>
        <p:nvSpPr>
          <p:cNvPr id="4" name="MSIPCMContentMarking" descr="{&quot;HashCode&quot;:-1267603503,&quot;Placement&quot;:&quot;Footer&quot;,&quot;Top&quot;:517.997253,&quot;Left&quot;:0.0,&quot;SlideWidth&quot;:960,&quot;SlideHeight&quot;:540}">
            <a:extLst>
              <a:ext uri="{FF2B5EF4-FFF2-40B4-BE49-F238E27FC236}">
                <a16:creationId xmlns:a16="http://schemas.microsoft.com/office/drawing/2014/main" id="{5DFA88FA-1AF1-4B65-84C4-2096E46D2F3E}"/>
              </a:ext>
            </a:extLst>
          </p:cNvPr>
          <p:cNvSpPr txBox="1"/>
          <p:nvPr userDrawn="1"/>
        </p:nvSpPr>
        <p:spPr>
          <a:xfrm>
            <a:off x="0" y="6578565"/>
            <a:ext cx="798171" cy="279435"/>
          </a:xfrm>
          <a:prstGeom prst="rect">
            <a:avLst/>
          </a:prstGeom>
          <a:noFill/>
        </p:spPr>
        <p:txBody>
          <a:bodyPr vert="horz" wrap="square" lIns="0" tIns="0" rIns="0" bIns="0" rtlCol="0" anchor="ctr" anchorCtr="1">
            <a:spAutoFit/>
          </a:bodyPr>
          <a:lstStyle/>
          <a:p>
            <a:pPr algn="l">
              <a:spcBef>
                <a:spcPts val="0"/>
              </a:spcBef>
              <a:spcAft>
                <a:spcPts val="0"/>
              </a:spcAft>
            </a:pPr>
            <a:r>
              <a:rPr lang="en-AU" sz="1100">
                <a:solidFill>
                  <a:srgbClr val="000000"/>
                </a:solidFill>
                <a:latin typeface="Calibri" panose="020F0502020204030204" pitchFamily="34" charset="0"/>
              </a:rPr>
              <a:t>OFFICIAL</a:t>
            </a:r>
          </a:p>
        </p:txBody>
      </p:sp>
    </p:spTree>
    <p:extLst>
      <p:ext uri="{BB962C8B-B14F-4D97-AF65-F5344CB8AC3E}">
        <p14:creationId xmlns:p14="http://schemas.microsoft.com/office/powerpoint/2010/main" val="4086248709"/>
      </p:ext>
    </p:extLst>
  </p:cSld>
  <p:clrMap bg1="lt1" tx1="dk1" bg2="lt2" tx2="dk2" accent1="accent1" accent2="accent2" accent3="accent3" accent4="accent4" accent5="accent5" accent6="accent6" hlink="hlink" folHlink="folHlink"/>
  <p:sldLayoutIdLst>
    <p:sldLayoutId id="2147483676" r:id="rId1"/>
    <p:sldLayoutId id="2147483677" r:id="rId2"/>
    <p:sldLayoutId id="2147483692" r:id="rId3"/>
    <p:sldLayoutId id="2147483691" r:id="rId4"/>
    <p:sldLayoutId id="2147483680" r:id="rId5"/>
    <p:sldLayoutId id="2147483681" r:id="rId6"/>
    <p:sldLayoutId id="2147483688" r:id="rId7"/>
    <p:sldLayoutId id="2147483689" r:id="rId8"/>
    <p:sldLayoutId id="2147483684" r:id="rId9"/>
    <p:sldLayoutId id="2147483694" r:id="rId10"/>
    <p:sldLayoutId id="2147483698" r:id="rId11"/>
    <p:sldLayoutId id="2147483699" r:id="rId12"/>
    <p:sldLayoutId id="2147483685" r:id="rId13"/>
    <p:sldLayoutId id="2147483695" r:id="rId14"/>
    <p:sldLayoutId id="2147483696" r:id="rId15"/>
    <p:sldLayoutId id="2147483700" r:id="rId16"/>
    <p:sldLayoutId id="2147483701" r:id="rId17"/>
    <p:sldLayoutId id="2147483704" r:id="rId18"/>
    <p:sldLayoutId id="2147483705" r:id="rId19"/>
    <p:sldLayoutId id="2147483706" r:id="rId20"/>
    <p:sldLayoutId id="2147483707" r:id="rId21"/>
    <p:sldLayoutId id="2147483708" r:id="rId22"/>
    <p:sldLayoutId id="2147483710" r:id="rId23"/>
    <p:sldLayoutId id="2147483709" r:id="rId24"/>
    <p:sldLayoutId id="2147483711" r:id="rId25"/>
    <p:sldLayoutId id="2147483712" r:id="rId26"/>
    <p:sldLayoutId id="2147483686" r:id="rId27"/>
    <p:sldLayoutId id="2147483697" r:id="rId28"/>
    <p:sldLayoutId id="2147483702" r:id="rId29"/>
    <p:sldLayoutId id="2147483703" r:id="rId30"/>
    <p:sldLayoutId id="2147483687" r:id="rId31"/>
    <p:sldLayoutId id="2147483713" r:id="rId32"/>
  </p:sldLayoutIdLst>
  <p:txStyles>
    <p:titleStyle>
      <a:lvl1pPr algn="l" defTabSz="914400" rtl="0" eaLnBrk="1" latinLnBrk="0" hangingPunct="1">
        <a:lnSpc>
          <a:spcPct val="120000"/>
        </a:lnSpc>
        <a:spcBef>
          <a:spcPct val="0"/>
        </a:spcBef>
        <a:buNone/>
        <a:defRPr sz="2600" u="none" strike="noStrike" kern="1200" baseline="0">
          <a:solidFill>
            <a:schemeClr val="tx2"/>
          </a:solidFill>
          <a:latin typeface="+mj-lt"/>
          <a:ea typeface="+mj-ea"/>
          <a:cs typeface="+mj-cs"/>
        </a:defRPr>
      </a:lvl1pPr>
    </p:titleStyle>
    <p:bodyStyle>
      <a:lvl1pPr marL="342900" marR="0" indent="-342900" algn="l" defTabSz="684000" rtl="0" eaLnBrk="1" fontAlgn="auto" latinLnBrk="0" hangingPunct="1">
        <a:lnSpc>
          <a:spcPct val="120000"/>
        </a:lnSpc>
        <a:spcBef>
          <a:spcPts val="0"/>
        </a:spcBef>
        <a:spcAft>
          <a:spcPts val="0"/>
        </a:spcAft>
        <a:buClrTx/>
        <a:buSzTx/>
        <a:buFont typeface="Arial" panose="020B0604020202020204" pitchFamily="34" charset="0"/>
        <a:buChar char="•"/>
        <a:tabLst/>
        <a:defRPr sz="1800" kern="1200">
          <a:solidFill>
            <a:schemeClr val="tx1"/>
          </a:solidFill>
          <a:latin typeface="+mn-lt"/>
          <a:ea typeface="+mn-ea"/>
          <a:cs typeface="+mn-cs"/>
        </a:defRPr>
      </a:lvl1pPr>
      <a:lvl2pPr marL="684000" indent="-342900" algn="l" defTabSz="914400" rtl="0" eaLnBrk="1" latinLnBrk="0" hangingPunct="1">
        <a:lnSpc>
          <a:spcPct val="100000"/>
        </a:lnSpc>
        <a:spcBef>
          <a:spcPts val="800"/>
        </a:spcBef>
        <a:buFont typeface="Arial" panose="020B0604020202020204" pitchFamily="34" charset="0"/>
        <a:buChar char="‒"/>
        <a:defRPr sz="1600" kern="1200">
          <a:solidFill>
            <a:schemeClr val="tx1"/>
          </a:solidFill>
          <a:latin typeface="+mn-lt"/>
          <a:ea typeface="+mn-ea"/>
          <a:cs typeface="+mn-cs"/>
        </a:defRPr>
      </a:lvl2pPr>
      <a:lvl3pPr marL="1026000" indent="-342900" algn="l" defTabSz="914400" rtl="0" eaLnBrk="1" latinLnBrk="0" hangingPunct="1">
        <a:lnSpc>
          <a:spcPct val="100000"/>
        </a:lnSpc>
        <a:spcBef>
          <a:spcPts val="800"/>
        </a:spcBef>
        <a:buFont typeface="Courier New" panose="02070309020205020404" pitchFamily="49" charset="0"/>
        <a:buChar char="o"/>
        <a:defRPr sz="1600" kern="1200">
          <a:solidFill>
            <a:schemeClr val="tx1"/>
          </a:solidFill>
          <a:latin typeface="+mn-lt"/>
          <a:ea typeface="+mn-ea"/>
          <a:cs typeface="+mn-cs"/>
        </a:defRPr>
      </a:lvl3pPr>
      <a:lvl4pPr marL="1659150" indent="-342900" algn="l" defTabSz="914400" rtl="0" eaLnBrk="1" latinLnBrk="0" hangingPunct="1">
        <a:lnSpc>
          <a:spcPct val="100000"/>
        </a:lnSpc>
        <a:spcBef>
          <a:spcPts val="5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lnSpc>
          <a:spcPct val="10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pic>
        <p:nvPicPr>
          <p:cNvPr id="10" name="Picture 9" descr="Victorian Public Sector Commission Logo">
            <a:extLst>
              <a:ext uri="{FF2B5EF4-FFF2-40B4-BE49-F238E27FC236}">
                <a16:creationId xmlns:a16="http://schemas.microsoft.com/office/drawing/2014/main" id="{D7EC7CFE-3376-4D4D-8333-D1C138988FD0}"/>
              </a:ext>
              <a:ext uri="{C183D7F6-B498-43B3-948B-1728B52AA6E4}">
                <adec:decorative xmlns:adec="http://schemas.microsoft.com/office/drawing/2017/decorative" val="0"/>
              </a:ext>
            </a:extLst>
          </p:cNvPr>
          <p:cNvPicPr>
            <a:picLocks noChangeAspect="1"/>
          </p:cNvPicPr>
          <p:nvPr userDrawn="1"/>
        </p:nvPicPr>
        <p:blipFill>
          <a:blip r:embed="rId33">
            <a:extLst>
              <a:ext uri="{28A0092B-C50C-407E-A947-70E740481C1C}">
                <a14:useLocalDpi xmlns:a14="http://schemas.microsoft.com/office/drawing/2010/main" val="0"/>
              </a:ext>
            </a:extLst>
          </a:blip>
          <a:stretch>
            <a:fillRect/>
          </a:stretch>
        </p:blipFill>
        <p:spPr>
          <a:xfrm>
            <a:off x="10220501" y="-40266"/>
            <a:ext cx="1715837" cy="858433"/>
          </a:xfrm>
          <a:prstGeom prst="rect">
            <a:avLst/>
          </a:prstGeom>
        </p:spPr>
      </p:pic>
      <p:cxnSp>
        <p:nvCxnSpPr>
          <p:cNvPr id="9" name="Straight Connector 8">
            <a:extLst>
              <a:ext uri="{FF2B5EF4-FFF2-40B4-BE49-F238E27FC236}">
                <a16:creationId xmlns:a16="http://schemas.microsoft.com/office/drawing/2014/main" id="{7180536E-46DA-452B-A273-D1BC3FA487DD}"/>
              </a:ext>
              <a:ext uri="{C183D7F6-B498-43B3-948B-1728B52AA6E4}">
                <adec:decorative xmlns:adec="http://schemas.microsoft.com/office/drawing/2017/decorative" val="1"/>
              </a:ext>
            </a:extLst>
          </p:cNvPr>
          <p:cNvCxnSpPr>
            <a:cxnSpLocks/>
          </p:cNvCxnSpPr>
          <p:nvPr userDrawn="1"/>
        </p:nvCxnSpPr>
        <p:spPr>
          <a:xfrm>
            <a:off x="448125" y="718210"/>
            <a:ext cx="11304472" cy="0"/>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sp>
        <p:nvSpPr>
          <p:cNvPr id="2" name="Title Placeholder 1">
            <a:extLst>
              <a:ext uri="{FF2B5EF4-FFF2-40B4-BE49-F238E27FC236}">
                <a16:creationId xmlns:a16="http://schemas.microsoft.com/office/drawing/2014/main" id="{DCBBBE11-D1DD-4B3B-A056-CCC1FF7FF1C9}"/>
              </a:ext>
            </a:extLst>
          </p:cNvPr>
          <p:cNvSpPr>
            <a:spLocks noGrp="1"/>
          </p:cNvSpPr>
          <p:nvPr>
            <p:ph type="title"/>
          </p:nvPr>
        </p:nvSpPr>
        <p:spPr>
          <a:xfrm>
            <a:off x="448126" y="818166"/>
            <a:ext cx="8203506" cy="930247"/>
          </a:xfrm>
          <a:prstGeom prst="rect">
            <a:avLst/>
          </a:prstGeom>
        </p:spPr>
        <p:txBody>
          <a:bodyPr vert="horz" lIns="91440" tIns="45720" rIns="91440" bIns="45720" rtlCol="0" anchor="ctr">
            <a:noAutofit/>
          </a:bodyPr>
          <a:lstStyle/>
          <a:p>
            <a:r>
              <a:rPr lang="en-US"/>
              <a:t>Click to edit Master title style</a:t>
            </a:r>
            <a:endParaRPr lang="en-AU"/>
          </a:p>
        </p:txBody>
      </p:sp>
      <p:sp>
        <p:nvSpPr>
          <p:cNvPr id="3" name="Text Placeholder 2">
            <a:extLst>
              <a:ext uri="{FF2B5EF4-FFF2-40B4-BE49-F238E27FC236}">
                <a16:creationId xmlns:a16="http://schemas.microsoft.com/office/drawing/2014/main" id="{594EF1F7-5EEE-4008-860E-073725D069F4}"/>
              </a:ext>
            </a:extLst>
          </p:cNvPr>
          <p:cNvSpPr>
            <a:spLocks noGrp="1"/>
          </p:cNvSpPr>
          <p:nvPr>
            <p:ph type="body" idx="1"/>
          </p:nvPr>
        </p:nvSpPr>
        <p:spPr>
          <a:xfrm>
            <a:off x="448125" y="1884067"/>
            <a:ext cx="11304472" cy="4495972"/>
          </a:xfrm>
          <a:prstGeom prst="rect">
            <a:avLst/>
          </a:prstGeom>
        </p:spPr>
        <p:txBody>
          <a:bodyPr vert="horz" lIns="91440" tIns="45720" rIns="91440" bIns="45720" rtlCol="0">
            <a:noAutofit/>
          </a:bodyPr>
          <a:lstStyle/>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lang="en-US"/>
              <a:t>Click to edit Master text styles</a:t>
            </a:r>
          </a:p>
          <a:p>
            <a:pPr lvl="0"/>
            <a:r>
              <a:rPr lang="en-US"/>
              <a:t>First level</a:t>
            </a:r>
          </a:p>
        </p:txBody>
      </p:sp>
      <p:sp>
        <p:nvSpPr>
          <p:cNvPr id="11" name="Slide Number Placeholder 5">
            <a:extLst>
              <a:ext uri="{FF2B5EF4-FFF2-40B4-BE49-F238E27FC236}">
                <a16:creationId xmlns:a16="http://schemas.microsoft.com/office/drawing/2014/main" id="{3B71EE55-9638-4A25-8256-61DCC3059EAE}"/>
              </a:ext>
            </a:extLst>
          </p:cNvPr>
          <p:cNvSpPr>
            <a:spLocks noGrp="1"/>
          </p:cNvSpPr>
          <p:nvPr>
            <p:ph type="sldNum" sz="quarter" idx="4"/>
          </p:nvPr>
        </p:nvSpPr>
        <p:spPr>
          <a:xfrm>
            <a:off x="6252000" y="6408000"/>
            <a:ext cx="5500597" cy="360000"/>
          </a:xfrm>
          <a:prstGeom prst="rect">
            <a:avLst/>
          </a:prstGeom>
        </p:spPr>
        <p:txBody>
          <a:bodyPr vert="horz" lIns="91440" tIns="45720" rIns="91440" bIns="45720" rtlCol="0" anchor="b"/>
          <a:lstStyle>
            <a:lvl1pPr algn="r">
              <a:defRPr sz="800">
                <a:solidFill>
                  <a:schemeClr val="tx1"/>
                </a:solidFill>
              </a:defRPr>
            </a:lvl1pPr>
          </a:lstStyle>
          <a:p>
            <a:r>
              <a:rPr lang="en-AU"/>
              <a:t>FOOTER </a:t>
            </a:r>
            <a:fld id="{87C812C2-8080-4AFB-914E-081D3072CDD0}" type="slidenum">
              <a:rPr lang="en-AU" smtClean="0"/>
              <a:pPr/>
              <a:t>‹#›</a:t>
            </a:fld>
            <a:endParaRPr lang="en-AU"/>
          </a:p>
        </p:txBody>
      </p:sp>
      <p:sp>
        <p:nvSpPr>
          <p:cNvPr id="4" name="MSIPCMContentMarking" descr="{&quot;HashCode&quot;:-1267603503,&quot;Placement&quot;:&quot;Footer&quot;,&quot;Top&quot;:517.997253,&quot;Left&quot;:0.0,&quot;SlideWidth&quot;:960,&quot;SlideHeight&quot;:540}">
            <a:extLst>
              <a:ext uri="{FF2B5EF4-FFF2-40B4-BE49-F238E27FC236}">
                <a16:creationId xmlns:a16="http://schemas.microsoft.com/office/drawing/2014/main" id="{262F478D-59E7-49F8-A0AB-255D58ABD13E}"/>
              </a:ext>
            </a:extLst>
          </p:cNvPr>
          <p:cNvSpPr txBox="1"/>
          <p:nvPr userDrawn="1"/>
        </p:nvSpPr>
        <p:spPr>
          <a:xfrm>
            <a:off x="0" y="6578565"/>
            <a:ext cx="798171" cy="279435"/>
          </a:xfrm>
          <a:prstGeom prst="rect">
            <a:avLst/>
          </a:prstGeom>
          <a:noFill/>
        </p:spPr>
        <p:txBody>
          <a:bodyPr vert="horz" wrap="square" lIns="0" tIns="0" rIns="0" bIns="0" rtlCol="0" anchor="ctr" anchorCtr="1">
            <a:spAutoFit/>
          </a:bodyPr>
          <a:lstStyle/>
          <a:p>
            <a:pPr algn="l">
              <a:spcBef>
                <a:spcPts val="0"/>
              </a:spcBef>
              <a:spcAft>
                <a:spcPts val="0"/>
              </a:spcAft>
            </a:pPr>
            <a:r>
              <a:rPr lang="en-AU" sz="1100">
                <a:solidFill>
                  <a:srgbClr val="000000"/>
                </a:solidFill>
                <a:latin typeface="Calibri" panose="020F0502020204030204" pitchFamily="34" charset="0"/>
              </a:rPr>
              <a:t>OFFICIAL</a:t>
            </a:r>
          </a:p>
        </p:txBody>
      </p:sp>
    </p:spTree>
    <p:extLst>
      <p:ext uri="{BB962C8B-B14F-4D97-AF65-F5344CB8AC3E}">
        <p14:creationId xmlns:p14="http://schemas.microsoft.com/office/powerpoint/2010/main" val="4086248709"/>
      </p:ext>
    </p:extLst>
  </p:cSld>
  <p:clrMap bg1="lt1" tx1="dk1" bg2="lt2" tx2="dk2" accent1="accent1" accent2="accent2" accent3="accent3" accent4="accent4" accent5="accent5" accent6="accent6" hlink="hlink" folHlink="folHlink"/>
  <p:sldLayoutIdLst>
    <p:sldLayoutId id="2147483716" r:id="rId1"/>
    <p:sldLayoutId id="2147483717" r:id="rId2"/>
    <p:sldLayoutId id="2147483718" r:id="rId3"/>
    <p:sldLayoutId id="2147483719" r:id="rId4"/>
    <p:sldLayoutId id="2147483720" r:id="rId5"/>
    <p:sldLayoutId id="2147483721" r:id="rId6"/>
    <p:sldLayoutId id="2147483722" r:id="rId7"/>
    <p:sldLayoutId id="2147483723" r:id="rId8"/>
    <p:sldLayoutId id="2147483724" r:id="rId9"/>
    <p:sldLayoutId id="2147483725" r:id="rId10"/>
    <p:sldLayoutId id="2147483726" r:id="rId11"/>
    <p:sldLayoutId id="2147483727" r:id="rId12"/>
    <p:sldLayoutId id="2147483728" r:id="rId13"/>
    <p:sldLayoutId id="2147483729" r:id="rId14"/>
    <p:sldLayoutId id="2147483730" r:id="rId15"/>
    <p:sldLayoutId id="2147483731" r:id="rId16"/>
    <p:sldLayoutId id="2147483732" r:id="rId17"/>
    <p:sldLayoutId id="2147483733" r:id="rId18"/>
    <p:sldLayoutId id="2147483734" r:id="rId19"/>
    <p:sldLayoutId id="2147483735" r:id="rId20"/>
    <p:sldLayoutId id="2147483736" r:id="rId21"/>
    <p:sldLayoutId id="2147483737" r:id="rId22"/>
    <p:sldLayoutId id="2147483738" r:id="rId23"/>
    <p:sldLayoutId id="2147483739" r:id="rId24"/>
    <p:sldLayoutId id="2147483740" r:id="rId25"/>
    <p:sldLayoutId id="2147483741" r:id="rId26"/>
    <p:sldLayoutId id="2147483742" r:id="rId27"/>
    <p:sldLayoutId id="2147483743" r:id="rId28"/>
    <p:sldLayoutId id="2147483744" r:id="rId29"/>
    <p:sldLayoutId id="2147483745" r:id="rId30"/>
    <p:sldLayoutId id="2147483746" r:id="rId31"/>
  </p:sldLayoutIdLst>
  <p:txStyles>
    <p:titleStyle>
      <a:lvl1pPr algn="l" defTabSz="914400" rtl="0" eaLnBrk="1" latinLnBrk="0" hangingPunct="1">
        <a:lnSpc>
          <a:spcPct val="120000"/>
        </a:lnSpc>
        <a:spcBef>
          <a:spcPct val="0"/>
        </a:spcBef>
        <a:buNone/>
        <a:defRPr sz="2400" b="1" u="none" strike="noStrike" kern="1200" baseline="0">
          <a:solidFill>
            <a:schemeClr val="tx2"/>
          </a:solidFill>
          <a:latin typeface="+mj-lt"/>
          <a:ea typeface="+mj-ea"/>
          <a:cs typeface="+mj-cs"/>
        </a:defRPr>
      </a:lvl1pPr>
    </p:titleStyle>
    <p:bodyStyle>
      <a:lvl1pPr marL="285750" marR="0" indent="-285750" algn="l" defTabSz="684000" rtl="0" eaLnBrk="1" fontAlgn="auto" latinLnBrk="0" hangingPunct="1">
        <a:lnSpc>
          <a:spcPct val="120000"/>
        </a:lnSpc>
        <a:spcBef>
          <a:spcPts val="300"/>
        </a:spcBef>
        <a:spcAft>
          <a:spcPts val="300"/>
        </a:spcAft>
        <a:buClrTx/>
        <a:buSzTx/>
        <a:buFont typeface="Arial" panose="020B0604020202020204" pitchFamily="34" charset="0"/>
        <a:buChar char="•"/>
        <a:tabLst/>
        <a:defRPr lang="en-US" sz="1600" kern="1200" dirty="0" smtClean="0">
          <a:solidFill>
            <a:schemeClr val="tx1"/>
          </a:solidFill>
          <a:latin typeface="+mn-lt"/>
          <a:ea typeface="+mn-ea"/>
          <a:cs typeface="+mn-cs"/>
        </a:defRPr>
      </a:lvl1pPr>
      <a:lvl2pPr marL="684000" indent="-342900" algn="l" defTabSz="914400" rtl="0" eaLnBrk="1" latinLnBrk="0" hangingPunct="1">
        <a:lnSpc>
          <a:spcPct val="100000"/>
        </a:lnSpc>
        <a:spcBef>
          <a:spcPts val="800"/>
        </a:spcBef>
        <a:buFont typeface="Arial" panose="020B0604020202020204" pitchFamily="34" charset="0"/>
        <a:buChar char="‒"/>
        <a:defRPr sz="1600" kern="1200">
          <a:solidFill>
            <a:schemeClr val="tx1"/>
          </a:solidFill>
          <a:latin typeface="+mn-lt"/>
          <a:ea typeface="+mn-ea"/>
          <a:cs typeface="+mn-cs"/>
        </a:defRPr>
      </a:lvl2pPr>
      <a:lvl3pPr marL="1026000" indent="-342900" algn="l" defTabSz="914400" rtl="0" eaLnBrk="1" latinLnBrk="0" hangingPunct="1">
        <a:lnSpc>
          <a:spcPct val="100000"/>
        </a:lnSpc>
        <a:spcBef>
          <a:spcPts val="800"/>
        </a:spcBef>
        <a:buFont typeface="Courier New" panose="02070309020205020404" pitchFamily="49" charset="0"/>
        <a:buChar char="o"/>
        <a:defRPr sz="1600" kern="1200">
          <a:solidFill>
            <a:schemeClr val="tx1"/>
          </a:solidFill>
          <a:latin typeface="+mn-lt"/>
          <a:ea typeface="+mn-ea"/>
          <a:cs typeface="+mn-cs"/>
        </a:defRPr>
      </a:lvl3pPr>
      <a:lvl4pPr marL="1659150" indent="-342900" algn="l" defTabSz="914400" rtl="0" eaLnBrk="1" latinLnBrk="0" hangingPunct="1">
        <a:lnSpc>
          <a:spcPct val="100000"/>
        </a:lnSpc>
        <a:spcBef>
          <a:spcPts val="5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lnSpc>
          <a:spcPct val="10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1.xml"/></Relationships>
</file>

<file path=ppt/slides/_rels/slide1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1.xml"/></Relationships>
</file>

<file path=ppt/slides/_rels/slide1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6.xml"/></Relationships>
</file>

<file path=ppt/slides/_rels/slide1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6.xml"/></Relationships>
</file>

<file path=ppt/slides/_rels/slide1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6.xml"/></Relationships>
</file>

<file path=ppt/slides/_rels/slide1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6.xml"/></Relationships>
</file>

<file path=ppt/slides/_rels/slide1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2" Type="http://schemas.openxmlformats.org/officeDocument/2006/relationships/hyperlink" Target="https://vpsc.vic.gov.au/data-and-research/about-the-people-matter-survey/what-information-your-organisation-gets/" TargetMode="Externa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6.xml"/></Relationships>
</file>

<file path=ppt/slides/_rels/slide21.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6.xml"/></Relationships>
</file>

<file path=ppt/slides/_rels/slide22.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6.xml"/></Relationships>
</file>

<file path=ppt/slides/_rels/slide23.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6.xml"/></Relationships>
</file>

<file path=ppt/slides/_rels/slide24.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1.xml"/></Relationships>
</file>

<file path=ppt/slides/_rels/slide2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11.xml"/></Relationships>
</file>

<file path=ppt/slides/_rels/slide27.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1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1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0.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11.xml"/></Relationships>
</file>

<file path=ppt/slides/_rels/slide31.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11.xml"/></Relationships>
</file>

<file path=ppt/slides/_rels/slide32.xml.rels><?xml version="1.0" encoding="UTF-8" standalone="yes"?>
<Relationships xmlns="http://schemas.openxmlformats.org/package/2006/relationships"><Relationship Id="rId3" Type="http://schemas.openxmlformats.org/officeDocument/2006/relationships/hyperlink" Target="https://vpsc.vic.gov.au/data-and-research/about-the-people-matter-survey/data-collection-statement-people-matter-survey/" TargetMode="External"/><Relationship Id="rId2" Type="http://schemas.openxmlformats.org/officeDocument/2006/relationships/notesSlide" Target="../notesSlides/notesSlide1.xml"/><Relationship Id="rId1" Type="http://schemas.openxmlformats.org/officeDocument/2006/relationships/slideLayout" Target="../slideLayouts/slideLayout32.xml"/></Relationships>
</file>

<file path=ppt/slides/_rels/slide33.xml.rels><?xml version="1.0" encoding="UTF-8" standalone="yes"?>
<Relationships xmlns="http://schemas.openxmlformats.org/package/2006/relationships"><Relationship Id="rId3" Type="http://schemas.openxmlformats.org/officeDocument/2006/relationships/hyperlink" Target="https://vpsc.vic.gov.au/data-and-research/about-the-people-matter-survey/" TargetMode="External"/><Relationship Id="rId2" Type="http://schemas.openxmlformats.org/officeDocument/2006/relationships/notesSlide" Target="../notesSlides/notesSlide2.xml"/><Relationship Id="rId1" Type="http://schemas.openxmlformats.org/officeDocument/2006/relationships/slideLayout" Target="../slideLayouts/slideLayout39.xml"/><Relationship Id="rId5" Type="http://schemas.openxmlformats.org/officeDocument/2006/relationships/hyperlink" Target="mailto:people.matter@vpsc.vic.gov.au" TargetMode="External"/><Relationship Id="rId4" Type="http://schemas.openxmlformats.org/officeDocument/2006/relationships/hyperlink" Target="https://vpsc.vic.gov.au/data-collection/about-the-people-matter-survey/data-collection-statement-people-matter-survey/#heading3" TargetMode="Externa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4.xml.rels><?xml version="1.0" encoding="UTF-8" standalone="yes"?>
<Relationships xmlns="http://schemas.openxmlformats.org/package/2006/relationships"><Relationship Id="rId2" Type="http://schemas.openxmlformats.org/officeDocument/2006/relationships/hyperlink" Target="https://www.genderequalitycommission.vic.gov.au/progress-audit-2023" TargetMode="External"/><Relationship Id="rId1" Type="http://schemas.openxmlformats.org/officeDocument/2006/relationships/slideLayout" Target="../slideLayouts/slideLayout20.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6.xml.rels><?xml version="1.0" encoding="UTF-8" standalone="yes"?>
<Relationships xmlns="http://schemas.openxmlformats.org/package/2006/relationships"><Relationship Id="rId2" Type="http://schemas.openxmlformats.org/officeDocument/2006/relationships/hyperlink" Target="mailto:people.matter@vpsc.vic.gov.au" TargetMode="External"/><Relationship Id="rId1" Type="http://schemas.openxmlformats.org/officeDocument/2006/relationships/slideLayout" Target="../slideLayouts/slideLayout20.xml"/></Relationships>
</file>

<file path=ppt/slides/_rels/slide7.xml.rels><?xml version="1.0" encoding="UTF-8" standalone="yes"?>
<Relationships xmlns="http://schemas.openxmlformats.org/package/2006/relationships"><Relationship Id="rId2" Type="http://schemas.openxmlformats.org/officeDocument/2006/relationships/hyperlink" Target="https://www.genderequalitycommission.vic.gov.au/progress-audit-2023" TargetMode="External"/><Relationship Id="rId1" Type="http://schemas.openxmlformats.org/officeDocument/2006/relationships/slideLayout" Target="../slideLayouts/slideLayout20.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microsoft.com/office/2018/10/relationships/comments" Target="../comments/modernComment_19E_F333D9A9.xml"/><Relationship Id="rId1" Type="http://schemas.openxmlformats.org/officeDocument/2006/relationships/slideLayout" Target="../slideLayouts/slideLayout11.xml"/><Relationship Id="rId4" Type="http://schemas.openxmlformats.org/officeDocument/2006/relationships/hyperlink" Target="mailto:people.matter@vpsc.vic.gov.au" TargetMode="Externa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782CD549-6596-46E1-ABBB-409E6346AFCD}"/>
              </a:ext>
            </a:extLst>
          </p:cNvPr>
          <p:cNvSpPr>
            <a:spLocks noGrp="1"/>
          </p:cNvSpPr>
          <p:nvPr>
            <p:ph type="title"/>
          </p:nvPr>
        </p:nvSpPr>
        <p:spPr>
          <a:xfrm>
            <a:off x="447525" y="2350999"/>
            <a:ext cx="10073595" cy="925014"/>
          </a:xfrm>
        </p:spPr>
        <p:txBody>
          <a:bodyPr/>
          <a:lstStyle/>
          <a:p>
            <a:r>
              <a:rPr lang="en-AU">
                <a:ea typeface="+mj-lt"/>
                <a:cs typeface="+mj-lt"/>
              </a:rPr>
              <a:t>People matter survey 2024 results </a:t>
            </a:r>
            <a:endParaRPr lang="en-AU">
              <a:solidFill>
                <a:srgbClr val="C00000"/>
              </a:solidFill>
            </a:endParaRPr>
          </a:p>
        </p:txBody>
      </p:sp>
      <p:sp>
        <p:nvSpPr>
          <p:cNvPr id="6" name="Text Placeholder 5">
            <a:extLst>
              <a:ext uri="{FF2B5EF4-FFF2-40B4-BE49-F238E27FC236}">
                <a16:creationId xmlns:a16="http://schemas.microsoft.com/office/drawing/2014/main" id="{FE05D009-97FC-46E9-9D26-5E3E9902EE6A}"/>
              </a:ext>
            </a:extLst>
          </p:cNvPr>
          <p:cNvSpPr>
            <a:spLocks noGrp="1"/>
          </p:cNvSpPr>
          <p:nvPr>
            <p:ph type="body" idx="1"/>
          </p:nvPr>
        </p:nvSpPr>
        <p:spPr>
          <a:xfrm>
            <a:off x="447525" y="3465513"/>
            <a:ext cx="5986128" cy="493341"/>
          </a:xfrm>
        </p:spPr>
        <p:txBody>
          <a:bodyPr vert="horz" lIns="91440" tIns="45720" rIns="91440" bIns="45720" rtlCol="0" anchor="t">
            <a:noAutofit/>
          </a:bodyPr>
          <a:lstStyle/>
          <a:p>
            <a:r>
              <a:rPr lang="en-AU"/>
              <a:t>Using and understanding your results dashboards</a:t>
            </a:r>
          </a:p>
        </p:txBody>
      </p:sp>
    </p:spTree>
    <p:extLst>
      <p:ext uri="{BB962C8B-B14F-4D97-AF65-F5344CB8AC3E}">
        <p14:creationId xmlns:p14="http://schemas.microsoft.com/office/powerpoint/2010/main" val="82617864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n interface of a dashboard of 2024 People Matter survey results dashboards. At the top is the name of the current dashboard, for this instance it's 2024 results in May. Below all dashboards page names are listed in the centre. ">
            <a:extLst>
              <a:ext uri="{FF2B5EF4-FFF2-40B4-BE49-F238E27FC236}">
                <a16:creationId xmlns:a16="http://schemas.microsoft.com/office/drawing/2014/main" id="{E900FEF7-D476-7604-1D7D-C59CD1F3E0A0}"/>
              </a:ext>
            </a:extLst>
          </p:cNvPr>
          <p:cNvPicPr>
            <a:picLocks noChangeAspect="1"/>
          </p:cNvPicPr>
          <p:nvPr/>
        </p:nvPicPr>
        <p:blipFill>
          <a:blip r:embed="rId2"/>
          <a:stretch>
            <a:fillRect/>
          </a:stretch>
        </p:blipFill>
        <p:spPr>
          <a:xfrm>
            <a:off x="554133" y="2338615"/>
            <a:ext cx="7227831" cy="4192488"/>
          </a:xfrm>
          <a:prstGeom prst="rect">
            <a:avLst/>
          </a:prstGeom>
        </p:spPr>
      </p:pic>
      <p:sp>
        <p:nvSpPr>
          <p:cNvPr id="7" name="Content Placeholder 6">
            <a:extLst>
              <a:ext uri="{FF2B5EF4-FFF2-40B4-BE49-F238E27FC236}">
                <a16:creationId xmlns:a16="http://schemas.microsoft.com/office/drawing/2014/main" id="{6443D8EA-9AF0-40ED-8A9E-1C6DCD16BCF3}"/>
              </a:ext>
            </a:extLst>
          </p:cNvPr>
          <p:cNvSpPr>
            <a:spLocks noGrp="1"/>
          </p:cNvSpPr>
          <p:nvPr>
            <p:ph idx="1"/>
          </p:nvPr>
        </p:nvSpPr>
        <p:spPr>
          <a:xfrm>
            <a:off x="448124" y="1884067"/>
            <a:ext cx="8792129" cy="385891"/>
          </a:xfrm>
        </p:spPr>
        <p:txBody>
          <a:bodyPr vert="horz" lIns="91440" tIns="45720" rIns="91440" bIns="45720" rtlCol="0" anchor="t">
            <a:noAutofit/>
          </a:bodyPr>
          <a:lstStyle/>
          <a:p>
            <a:r>
              <a:rPr lang="en-AU" sz="1600"/>
              <a:t>Once logged in, you will have access to a range of 2024 results dashboards. </a:t>
            </a:r>
          </a:p>
        </p:txBody>
      </p:sp>
      <p:sp>
        <p:nvSpPr>
          <p:cNvPr id="6" name="Title 5">
            <a:extLst>
              <a:ext uri="{FF2B5EF4-FFF2-40B4-BE49-F238E27FC236}">
                <a16:creationId xmlns:a16="http://schemas.microsoft.com/office/drawing/2014/main" id="{DE0B2872-5E8A-46CD-87E1-B1E5D697B6F1}"/>
              </a:ext>
            </a:extLst>
          </p:cNvPr>
          <p:cNvSpPr>
            <a:spLocks noGrp="1"/>
          </p:cNvSpPr>
          <p:nvPr>
            <p:ph type="title"/>
          </p:nvPr>
        </p:nvSpPr>
        <p:spPr>
          <a:xfrm>
            <a:off x="448124" y="818167"/>
            <a:ext cx="11295749" cy="930247"/>
          </a:xfrm>
        </p:spPr>
        <p:txBody>
          <a:bodyPr/>
          <a:lstStyle/>
          <a:p>
            <a:r>
              <a:rPr lang="en-AU" sz="2400"/>
              <a:t>Your results dashboard</a:t>
            </a:r>
          </a:p>
        </p:txBody>
      </p:sp>
      <p:sp>
        <p:nvSpPr>
          <p:cNvPr id="2" name="TextBox 1">
            <a:extLst>
              <a:ext uri="{FF2B5EF4-FFF2-40B4-BE49-F238E27FC236}">
                <a16:creationId xmlns:a16="http://schemas.microsoft.com/office/drawing/2014/main" id="{939C2E88-7C98-4DBD-87D6-2978DD0F0DC9}"/>
              </a:ext>
            </a:extLst>
          </p:cNvPr>
          <p:cNvSpPr txBox="1"/>
          <p:nvPr/>
        </p:nvSpPr>
        <p:spPr>
          <a:xfrm>
            <a:off x="9240253" y="5187312"/>
            <a:ext cx="1983373" cy="738664"/>
          </a:xfrm>
          <a:prstGeom prst="rect">
            <a:avLst/>
          </a:prstGeom>
          <a:noFill/>
        </p:spPr>
        <p:txBody>
          <a:bodyPr wrap="square" lIns="91440" tIns="45720" rIns="91440" bIns="45720" rtlCol="0" anchor="t">
            <a:spAutoFit/>
          </a:bodyPr>
          <a:lstStyle/>
          <a:p>
            <a:r>
              <a:rPr lang="en-AU" sz="1400"/>
              <a:t>Text at the top of each page explains your results</a:t>
            </a:r>
          </a:p>
        </p:txBody>
      </p:sp>
      <p:sp>
        <p:nvSpPr>
          <p:cNvPr id="12" name="TextBox 11">
            <a:extLst>
              <a:ext uri="{FF2B5EF4-FFF2-40B4-BE49-F238E27FC236}">
                <a16:creationId xmlns:a16="http://schemas.microsoft.com/office/drawing/2014/main" id="{6BAC006E-C4AA-6B13-39DE-E5A986B7E181}"/>
              </a:ext>
            </a:extLst>
          </p:cNvPr>
          <p:cNvSpPr txBox="1"/>
          <p:nvPr/>
        </p:nvSpPr>
        <p:spPr>
          <a:xfrm>
            <a:off x="9182101" y="2338614"/>
            <a:ext cx="2559706" cy="1169551"/>
          </a:xfrm>
          <a:prstGeom prst="rect">
            <a:avLst/>
          </a:prstGeom>
          <a:noFill/>
          <a:ln w="60325">
            <a:solidFill>
              <a:srgbClr val="92D050"/>
            </a:solidFill>
          </a:ln>
        </p:spPr>
        <p:txBody>
          <a:bodyPr wrap="square" lIns="91440" tIns="45720" rIns="91440" bIns="45720" rtlCol="0" anchor="t">
            <a:spAutoFit/>
          </a:bodyPr>
          <a:lstStyle/>
          <a:p>
            <a:r>
              <a:rPr lang="en-AU" sz="1400"/>
              <a:t>Click on the </a:t>
            </a:r>
            <a:r>
              <a:rPr lang="en-AU" sz="1400" b="1"/>
              <a:t>name of the current dashboard </a:t>
            </a:r>
            <a:r>
              <a:rPr lang="en-AU" sz="1400"/>
              <a:t>to choose between different dashboards e.g., 2024 Results – May</a:t>
            </a:r>
            <a:r>
              <a:rPr lang="en-AU" sz="1400" b="1"/>
              <a:t> </a:t>
            </a:r>
            <a:endParaRPr lang="en-AU" sz="1400"/>
          </a:p>
        </p:txBody>
      </p:sp>
      <p:sp>
        <p:nvSpPr>
          <p:cNvPr id="9" name="Rectangle 8" descr="A tab on the dashboard that reads PMS 2024 results.">
            <a:extLst>
              <a:ext uri="{FF2B5EF4-FFF2-40B4-BE49-F238E27FC236}">
                <a16:creationId xmlns:a16="http://schemas.microsoft.com/office/drawing/2014/main" id="{E88DC723-1FC9-98FB-F577-CD2AECCE4DBF}"/>
              </a:ext>
            </a:extLst>
          </p:cNvPr>
          <p:cNvSpPr/>
          <p:nvPr/>
        </p:nvSpPr>
        <p:spPr>
          <a:xfrm>
            <a:off x="924773" y="2338614"/>
            <a:ext cx="1675552" cy="185512"/>
          </a:xfrm>
          <a:prstGeom prst="rect">
            <a:avLst/>
          </a:prstGeom>
          <a:noFill/>
          <a:ln w="60325">
            <a:solidFill>
              <a:srgbClr val="92D050"/>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cxnSp>
        <p:nvCxnSpPr>
          <p:cNvPr id="14" name="Straight Arrow Connector 13" descr="A straight arrow reflects the image on the left that explains the text at the top of each page.">
            <a:extLst>
              <a:ext uri="{FF2B5EF4-FFF2-40B4-BE49-F238E27FC236}">
                <a16:creationId xmlns:a16="http://schemas.microsoft.com/office/drawing/2014/main" id="{9DA1315F-3D98-BD85-1F65-688793E4A1C3}"/>
              </a:ext>
            </a:extLst>
          </p:cNvPr>
          <p:cNvCxnSpPr>
            <a:cxnSpLocks/>
          </p:cNvCxnSpPr>
          <p:nvPr/>
        </p:nvCxnSpPr>
        <p:spPr>
          <a:xfrm flipH="1">
            <a:off x="7432185" y="5444369"/>
            <a:ext cx="1749916" cy="0"/>
          </a:xfrm>
          <a:prstGeom prst="straightConnector1">
            <a:avLst/>
          </a:prstGeom>
          <a:ln>
            <a:tailEnd type="triangle"/>
          </a:ln>
        </p:spPr>
        <p:style>
          <a:lnRef idx="3">
            <a:schemeClr val="accent1"/>
          </a:lnRef>
          <a:fillRef idx="0">
            <a:schemeClr val="accent1"/>
          </a:fillRef>
          <a:effectRef idx="2">
            <a:schemeClr val="accent1"/>
          </a:effectRef>
          <a:fontRef idx="minor">
            <a:schemeClr val="tx1"/>
          </a:fontRef>
        </p:style>
      </p:cxnSp>
      <p:sp>
        <p:nvSpPr>
          <p:cNvPr id="8" name="Rectangle 7" descr="The text reads introduction in a rectangle shape">
            <a:extLst>
              <a:ext uri="{FF2B5EF4-FFF2-40B4-BE49-F238E27FC236}">
                <a16:creationId xmlns:a16="http://schemas.microsoft.com/office/drawing/2014/main" id="{A9699498-FE6C-1CA1-546F-ED0068C9C996}"/>
              </a:ext>
            </a:extLst>
          </p:cNvPr>
          <p:cNvSpPr/>
          <p:nvPr/>
        </p:nvSpPr>
        <p:spPr>
          <a:xfrm>
            <a:off x="582297" y="2564209"/>
            <a:ext cx="1123950" cy="185512"/>
          </a:xfrm>
          <a:prstGeom prst="rect">
            <a:avLst/>
          </a:prstGeom>
          <a:noFill/>
          <a:ln w="9525">
            <a:solidFill>
              <a:schemeClr val="accent5">
                <a:lumMod val="75000"/>
              </a:schemeClr>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grpSp>
        <p:nvGrpSpPr>
          <p:cNvPr id="13" name="Group 12">
            <a:extLst>
              <a:ext uri="{FF2B5EF4-FFF2-40B4-BE49-F238E27FC236}">
                <a16:creationId xmlns:a16="http://schemas.microsoft.com/office/drawing/2014/main" id="{27967E7D-FF03-C6F8-BE38-561A029EBC82}"/>
              </a:ext>
            </a:extLst>
          </p:cNvPr>
          <p:cNvGrpSpPr/>
          <p:nvPr/>
        </p:nvGrpSpPr>
        <p:grpSpPr>
          <a:xfrm>
            <a:off x="9182101" y="3633242"/>
            <a:ext cx="2559706" cy="930245"/>
            <a:chOff x="9315851" y="4737002"/>
            <a:chExt cx="2559706" cy="1475870"/>
          </a:xfrm>
        </p:grpSpPr>
        <p:sp>
          <p:nvSpPr>
            <p:cNvPr id="10" name="Rectangle 9">
              <a:extLst>
                <a:ext uri="{FF2B5EF4-FFF2-40B4-BE49-F238E27FC236}">
                  <a16:creationId xmlns:a16="http://schemas.microsoft.com/office/drawing/2014/main" id="{3ACC4432-9536-B280-6DFE-E992D0C31BF5}"/>
                </a:ext>
              </a:extLst>
            </p:cNvPr>
            <p:cNvSpPr/>
            <p:nvPr/>
          </p:nvSpPr>
          <p:spPr>
            <a:xfrm>
              <a:off x="9315851" y="4737002"/>
              <a:ext cx="2529859" cy="1475870"/>
            </a:xfrm>
            <a:prstGeom prst="rect">
              <a:avLst/>
            </a:prstGeom>
            <a:noFill/>
            <a:ln w="9525">
              <a:solidFill>
                <a:schemeClr val="accent5">
                  <a:lumMod val="75000"/>
                </a:schemeClr>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sp>
          <p:nvSpPr>
            <p:cNvPr id="11" name="TextBox 10">
              <a:extLst>
                <a:ext uri="{FF2B5EF4-FFF2-40B4-BE49-F238E27FC236}">
                  <a16:creationId xmlns:a16="http://schemas.microsoft.com/office/drawing/2014/main" id="{E0B07F70-FA84-FF7E-27DD-84C6ED6D397E}"/>
                </a:ext>
              </a:extLst>
            </p:cNvPr>
            <p:cNvSpPr txBox="1"/>
            <p:nvPr/>
          </p:nvSpPr>
          <p:spPr>
            <a:xfrm>
              <a:off x="9315851" y="4864017"/>
              <a:ext cx="2559706" cy="738664"/>
            </a:xfrm>
            <a:prstGeom prst="rect">
              <a:avLst/>
            </a:prstGeom>
            <a:noFill/>
          </p:spPr>
          <p:txBody>
            <a:bodyPr wrap="square" rtlCol="0">
              <a:spAutoFit/>
            </a:bodyPr>
            <a:lstStyle/>
            <a:p>
              <a:r>
                <a:rPr lang="en-AU" sz="1400"/>
                <a:t>Click on the page numbers to see the names of all the pages in each dashboard</a:t>
              </a:r>
            </a:p>
          </p:txBody>
        </p:sp>
      </p:grpSp>
    </p:spTree>
    <p:extLst>
      <p:ext uri="{BB962C8B-B14F-4D97-AF65-F5344CB8AC3E}">
        <p14:creationId xmlns:p14="http://schemas.microsoft.com/office/powerpoint/2010/main" val="125978464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 name="Table 12" descr="Table listing each type of dashboard: response rate, results, results with diversity filters, diversity profile, diversity heatmaps, custom question results, custom question results with diversity filters, custom demographic heatmaps - information is repeated on the new 3 slides">
            <a:extLst>
              <a:ext uri="{FF2B5EF4-FFF2-40B4-BE49-F238E27FC236}">
                <a16:creationId xmlns:a16="http://schemas.microsoft.com/office/drawing/2014/main" id="{CDC653BD-6D65-4AAC-91AA-93E2E75FC47F}"/>
              </a:ext>
            </a:extLst>
          </p:cNvPr>
          <p:cNvGraphicFramePr>
            <a:graphicFrameLocks noGrp="1"/>
          </p:cNvGraphicFramePr>
          <p:nvPr>
            <p:ph idx="10"/>
          </p:nvPr>
        </p:nvGraphicFramePr>
        <p:xfrm>
          <a:off x="448124" y="1817251"/>
          <a:ext cx="11304471" cy="4577080"/>
        </p:xfrm>
        <a:graphic>
          <a:graphicData uri="http://schemas.openxmlformats.org/drawingml/2006/table">
            <a:tbl>
              <a:tblPr firstRow="1" bandRow="1">
                <a:tableStyleId>{5C22544A-7EE6-4342-B048-85BDC9FD1C3A}</a:tableStyleId>
              </a:tblPr>
              <a:tblGrid>
                <a:gridCol w="3580951">
                  <a:extLst>
                    <a:ext uri="{9D8B030D-6E8A-4147-A177-3AD203B41FA5}">
                      <a16:colId xmlns:a16="http://schemas.microsoft.com/office/drawing/2014/main" val="925889406"/>
                    </a:ext>
                  </a:extLst>
                </a:gridCol>
                <a:gridCol w="2381250">
                  <a:extLst>
                    <a:ext uri="{9D8B030D-6E8A-4147-A177-3AD203B41FA5}">
                      <a16:colId xmlns:a16="http://schemas.microsoft.com/office/drawing/2014/main" val="2381416143"/>
                    </a:ext>
                  </a:extLst>
                </a:gridCol>
                <a:gridCol w="1743075">
                  <a:extLst>
                    <a:ext uri="{9D8B030D-6E8A-4147-A177-3AD203B41FA5}">
                      <a16:colId xmlns:a16="http://schemas.microsoft.com/office/drawing/2014/main" val="546829428"/>
                    </a:ext>
                  </a:extLst>
                </a:gridCol>
                <a:gridCol w="1809750">
                  <a:extLst>
                    <a:ext uri="{9D8B030D-6E8A-4147-A177-3AD203B41FA5}">
                      <a16:colId xmlns:a16="http://schemas.microsoft.com/office/drawing/2014/main" val="1730473101"/>
                    </a:ext>
                  </a:extLst>
                </a:gridCol>
                <a:gridCol w="1789445">
                  <a:extLst>
                    <a:ext uri="{9D8B030D-6E8A-4147-A177-3AD203B41FA5}">
                      <a16:colId xmlns:a16="http://schemas.microsoft.com/office/drawing/2014/main" val="3381723357"/>
                    </a:ext>
                  </a:extLst>
                </a:gridCol>
              </a:tblGrid>
              <a:tr h="370840">
                <a:tc>
                  <a:txBody>
                    <a:bodyPr/>
                    <a:lstStyle/>
                    <a:p>
                      <a:r>
                        <a:rPr lang="en-AU" sz="1600"/>
                        <a:t>Dashboard</a:t>
                      </a:r>
                    </a:p>
                  </a:txBody>
                  <a:tcPr>
                    <a:solidFill>
                      <a:schemeClr val="accent1">
                        <a:lumMod val="75000"/>
                      </a:schemeClr>
                    </a:solidFill>
                  </a:tcPr>
                </a:tc>
                <a:tc>
                  <a:txBody>
                    <a:bodyPr/>
                    <a:lstStyle/>
                    <a:p>
                      <a:pPr algn="ctr"/>
                      <a:r>
                        <a:rPr lang="en-AU" sz="1600"/>
                        <a:t>Filters options available</a:t>
                      </a:r>
                    </a:p>
                  </a:txBody>
                  <a:tcPr>
                    <a:solidFill>
                      <a:schemeClr val="accent1">
                        <a:lumMod val="75000"/>
                      </a:schemeClr>
                    </a:solidFill>
                  </a:tcPr>
                </a:tc>
                <a:tc>
                  <a:txBody>
                    <a:bodyPr/>
                    <a:lstStyle/>
                    <a:p>
                      <a:pPr algn="ctr"/>
                      <a:r>
                        <a:rPr lang="en-AU" sz="1600"/>
                        <a:t>Access level</a:t>
                      </a:r>
                    </a:p>
                    <a:p>
                      <a:pPr algn="ctr"/>
                      <a:r>
                        <a:rPr lang="en-AU" sz="1600"/>
                        <a:t>1 – response rate</a:t>
                      </a:r>
                    </a:p>
                  </a:txBody>
                  <a:tcPr>
                    <a:solidFill>
                      <a:schemeClr val="accent1">
                        <a:lumMod val="75000"/>
                      </a:schemeClr>
                    </a:solidFill>
                  </a:tcPr>
                </a:tc>
                <a:tc>
                  <a:txBody>
                    <a:bodyPr/>
                    <a:lstStyle/>
                    <a:p>
                      <a:pPr algn="ctr"/>
                      <a:r>
                        <a:rPr lang="en-AU" sz="1600"/>
                        <a:t>Access level </a:t>
                      </a:r>
                    </a:p>
                    <a:p>
                      <a:pPr algn="ctr"/>
                      <a:r>
                        <a:rPr lang="en-AU" sz="1600"/>
                        <a:t>2 – standard results</a:t>
                      </a:r>
                    </a:p>
                  </a:txBody>
                  <a:tcPr>
                    <a:solidFill>
                      <a:schemeClr val="accent1">
                        <a:lumMod val="75000"/>
                      </a:schemeClr>
                    </a:solidFill>
                  </a:tcPr>
                </a:tc>
                <a:tc>
                  <a:txBody>
                    <a:bodyPr/>
                    <a:lstStyle/>
                    <a:p>
                      <a:pPr algn="ctr"/>
                      <a:r>
                        <a:rPr lang="en-AU" sz="1600"/>
                        <a:t>Access level</a:t>
                      </a:r>
                    </a:p>
                    <a:p>
                      <a:pPr algn="ctr"/>
                      <a:r>
                        <a:rPr lang="en-AU" sz="1600"/>
                        <a:t>3 – diversity results</a:t>
                      </a:r>
                    </a:p>
                  </a:txBody>
                  <a:tcPr>
                    <a:solidFill>
                      <a:schemeClr val="accent1">
                        <a:lumMod val="75000"/>
                      </a:schemeClr>
                    </a:solidFill>
                  </a:tcPr>
                </a:tc>
                <a:extLst>
                  <a:ext uri="{0D108BD9-81ED-4DB2-BD59-A6C34878D82A}">
                    <a16:rowId xmlns:a16="http://schemas.microsoft.com/office/drawing/2014/main" val="1009025867"/>
                  </a:ext>
                </a:extLst>
              </a:tr>
              <a:tr h="370840">
                <a:tc>
                  <a:txBody>
                    <a:bodyPr/>
                    <a:lstStyle/>
                    <a:p>
                      <a:r>
                        <a:rPr lang="en-AU" sz="1600" b="0"/>
                        <a:t>2024 Response rate</a:t>
                      </a:r>
                    </a:p>
                  </a:txBody>
                  <a:tcPr/>
                </a:tc>
                <a:tc>
                  <a:txBody>
                    <a:bodyPr/>
                    <a:lstStyle/>
                    <a:p>
                      <a:pPr algn="ctr"/>
                      <a:r>
                        <a:rPr lang="en-AU" sz="1600"/>
                        <a:t>Hierarchy</a:t>
                      </a:r>
                    </a:p>
                  </a:txBody>
                  <a:tcPr/>
                </a:tc>
                <a:tc>
                  <a:txBody>
                    <a:bodyPr/>
                    <a:lstStyle/>
                    <a:p>
                      <a:pPr algn="ctr"/>
                      <a:r>
                        <a:rPr lang="en-AU" sz="1600"/>
                        <a:t>Yes</a:t>
                      </a:r>
                    </a:p>
                  </a:txBody>
                  <a:tcPr/>
                </a:tc>
                <a:tc>
                  <a:txBody>
                    <a:bodyPr/>
                    <a:lstStyle/>
                    <a:p>
                      <a:pPr algn="ctr"/>
                      <a:r>
                        <a:rPr lang="en-AU" sz="1600"/>
                        <a:t>Yes</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a:t>Yes</a:t>
                      </a:r>
                    </a:p>
                  </a:txBody>
                  <a:tcPr/>
                </a:tc>
                <a:extLst>
                  <a:ext uri="{0D108BD9-81ED-4DB2-BD59-A6C34878D82A}">
                    <a16:rowId xmlns:a16="http://schemas.microsoft.com/office/drawing/2014/main" val="3601260558"/>
                  </a:ext>
                </a:extLst>
              </a:tr>
              <a:tr h="370840">
                <a:tc>
                  <a:txBody>
                    <a:bodyPr/>
                    <a:lstStyle/>
                    <a:p>
                      <a:r>
                        <a:rPr lang="en-AU" sz="1600" b="0"/>
                        <a:t>2024 Results</a:t>
                      </a:r>
                    </a:p>
                  </a:txBody>
                  <a:tcPr/>
                </a:tc>
                <a:tc>
                  <a:txBody>
                    <a:bodyPr/>
                    <a:lstStyle/>
                    <a:p>
                      <a:pPr algn="ctr"/>
                      <a:r>
                        <a:rPr lang="en-AU" sz="1600"/>
                        <a:t>Hierarchy</a:t>
                      </a:r>
                    </a:p>
                  </a:txBody>
                  <a:tcPr/>
                </a:tc>
                <a:tc>
                  <a:txBody>
                    <a:bodyPr/>
                    <a:lstStyle/>
                    <a:p>
                      <a:pPr algn="ctr"/>
                      <a:r>
                        <a:rPr lang="en-AU" sz="1600"/>
                        <a:t>No</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a:t>Yes</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a:t>Yes</a:t>
                      </a:r>
                    </a:p>
                  </a:txBody>
                  <a:tcPr/>
                </a:tc>
                <a:extLst>
                  <a:ext uri="{0D108BD9-81ED-4DB2-BD59-A6C34878D82A}">
                    <a16:rowId xmlns:a16="http://schemas.microsoft.com/office/drawing/2014/main" val="825057668"/>
                  </a:ext>
                </a:extLst>
              </a:tr>
              <a:tr h="370840">
                <a:tc>
                  <a:txBody>
                    <a:bodyPr/>
                    <a:lstStyle/>
                    <a:p>
                      <a:r>
                        <a:rPr lang="en-AU" sz="1600"/>
                        <a:t>2024 Results with diversity filters</a:t>
                      </a:r>
                    </a:p>
                  </a:txBody>
                  <a:tcPr/>
                </a:tc>
                <a:tc>
                  <a:txBody>
                    <a:bodyPr/>
                    <a:lstStyle/>
                    <a:p>
                      <a:pPr algn="ctr"/>
                      <a:r>
                        <a:rPr lang="en-AU" sz="1600"/>
                        <a:t>Diversity</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a:t>No</a:t>
                      </a:r>
                    </a:p>
                  </a:txBody>
                  <a:tcPr/>
                </a:tc>
                <a:tc>
                  <a:txBody>
                    <a:bodyPr/>
                    <a:lstStyle/>
                    <a:p>
                      <a:pPr algn="ctr"/>
                      <a:r>
                        <a:rPr lang="en-AU" sz="1600"/>
                        <a:t>No</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a:t>Yes</a:t>
                      </a:r>
                    </a:p>
                  </a:txBody>
                  <a:tcPr/>
                </a:tc>
                <a:extLst>
                  <a:ext uri="{0D108BD9-81ED-4DB2-BD59-A6C34878D82A}">
                    <a16:rowId xmlns:a16="http://schemas.microsoft.com/office/drawing/2014/main" val="3069291131"/>
                  </a:ext>
                </a:extLst>
              </a:tr>
              <a:tr h="370840">
                <a:tc>
                  <a:txBody>
                    <a:bodyPr/>
                    <a:lstStyle/>
                    <a:p>
                      <a:r>
                        <a:rPr lang="en-AU" sz="1600"/>
                        <a:t>2024 Diversity profile </a:t>
                      </a:r>
                    </a:p>
                  </a:txBody>
                  <a:tcPr/>
                </a:tc>
                <a:tc>
                  <a:txBody>
                    <a:bodyPr/>
                    <a:lstStyle/>
                    <a:p>
                      <a:pPr algn="ctr"/>
                      <a:r>
                        <a:rPr lang="en-AU" sz="1600"/>
                        <a:t>Hierarchy</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a:t>No</a:t>
                      </a:r>
                    </a:p>
                  </a:txBody>
                  <a:tcPr/>
                </a:tc>
                <a:tc>
                  <a:txBody>
                    <a:bodyPr/>
                    <a:lstStyle/>
                    <a:p>
                      <a:pPr algn="ctr"/>
                      <a:r>
                        <a:rPr lang="en-AU" sz="1600"/>
                        <a:t>No</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a:t>Yes</a:t>
                      </a:r>
                    </a:p>
                  </a:txBody>
                  <a:tcPr/>
                </a:tc>
                <a:extLst>
                  <a:ext uri="{0D108BD9-81ED-4DB2-BD59-A6C34878D82A}">
                    <a16:rowId xmlns:a16="http://schemas.microsoft.com/office/drawing/2014/main" val="3921672695"/>
                  </a:ext>
                </a:extLst>
              </a:tr>
              <a:tr h="370840">
                <a:tc>
                  <a:txBody>
                    <a:bodyPr/>
                    <a:lstStyle/>
                    <a:p>
                      <a:r>
                        <a:rPr lang="en-AU" sz="1600"/>
                        <a:t>2024 Diversity heatmaps</a:t>
                      </a:r>
                      <a:endParaRPr lang="en-US" sz="1600"/>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a:t>Diversity, Gender +1</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a:t>No</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a:t>No</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a:t>Yes</a:t>
                      </a:r>
                    </a:p>
                  </a:txBody>
                  <a:tcPr/>
                </a:tc>
                <a:extLst>
                  <a:ext uri="{0D108BD9-81ED-4DB2-BD59-A6C34878D82A}">
                    <a16:rowId xmlns:a16="http://schemas.microsoft.com/office/drawing/2014/main" val="1349185477"/>
                  </a:ext>
                </a:extLst>
              </a:tr>
              <a:tr h="370840">
                <a:tc>
                  <a:txBody>
                    <a:bodyPr/>
                    <a:lstStyle/>
                    <a:p>
                      <a:r>
                        <a:rPr lang="en-AU" sz="1600" b="0"/>
                        <a:t>2024 Custom question results</a:t>
                      </a:r>
                    </a:p>
                  </a:txBody>
                  <a:tcPr/>
                </a:tc>
                <a:tc>
                  <a:txBody>
                    <a:bodyPr/>
                    <a:lstStyle/>
                    <a:p>
                      <a:pPr algn="ctr"/>
                      <a:r>
                        <a:rPr lang="en-AU" sz="1600"/>
                        <a:t>Hierarchy</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a:t>No</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a:t>Yes</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a:t>Yes</a:t>
                      </a:r>
                    </a:p>
                  </a:txBody>
                  <a:tcPr/>
                </a:tc>
                <a:extLst>
                  <a:ext uri="{0D108BD9-81ED-4DB2-BD59-A6C34878D82A}">
                    <a16:rowId xmlns:a16="http://schemas.microsoft.com/office/drawing/2014/main" val="3145008099"/>
                  </a:ext>
                </a:extLst>
              </a:tr>
              <a:tr h="370840">
                <a:tc>
                  <a:txBody>
                    <a:bodyPr/>
                    <a:lstStyle/>
                    <a:p>
                      <a:r>
                        <a:rPr lang="en-AU" sz="1600"/>
                        <a:t>2024 Custom question results with diversity filters </a:t>
                      </a:r>
                    </a:p>
                  </a:txBody>
                  <a:tcPr/>
                </a:tc>
                <a:tc>
                  <a:txBody>
                    <a:bodyPr/>
                    <a:lstStyle/>
                    <a:p>
                      <a:pPr algn="ctr"/>
                      <a:r>
                        <a:rPr lang="en-AU" sz="1600"/>
                        <a:t>Diversity</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a:t>No</a:t>
                      </a:r>
                    </a:p>
                    <a:p>
                      <a:pPr algn="ctr"/>
                      <a:endParaRPr lang="en-AU" sz="1600"/>
                    </a:p>
                  </a:txBody>
                  <a:tcPr/>
                </a:tc>
                <a:tc>
                  <a:txBody>
                    <a:bodyPr/>
                    <a:lstStyle/>
                    <a:p>
                      <a:pPr algn="ctr"/>
                      <a:r>
                        <a:rPr lang="en-AU" sz="1600"/>
                        <a:t>No</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a:t>Yes</a:t>
                      </a:r>
                    </a:p>
                  </a:txBody>
                  <a:tcPr/>
                </a:tc>
                <a:extLst>
                  <a:ext uri="{0D108BD9-81ED-4DB2-BD59-A6C34878D82A}">
                    <a16:rowId xmlns:a16="http://schemas.microsoft.com/office/drawing/2014/main" val="3009928185"/>
                  </a:ext>
                </a:extLst>
              </a:tr>
              <a:tr h="370840">
                <a:tc>
                  <a:txBody>
                    <a:bodyPr/>
                    <a:lstStyle/>
                    <a:p>
                      <a:r>
                        <a:rPr lang="en-AU" sz="1600"/>
                        <a:t>2024 Custom demographic heatmaps </a:t>
                      </a:r>
                    </a:p>
                  </a:txBody>
                  <a:tcPr/>
                </a:tc>
                <a:tc>
                  <a:txBody>
                    <a:bodyPr/>
                    <a:lstStyle/>
                    <a:p>
                      <a:pPr algn="ctr"/>
                      <a:r>
                        <a:rPr lang="en-AU" sz="1600"/>
                        <a:t>None</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a:t>No</a:t>
                      </a:r>
                    </a:p>
                    <a:p>
                      <a:pPr algn="ctr"/>
                      <a:endParaRPr lang="en-AU" sz="1600"/>
                    </a:p>
                  </a:txBody>
                  <a:tcPr/>
                </a:tc>
                <a:tc>
                  <a:txBody>
                    <a:bodyPr/>
                    <a:lstStyle/>
                    <a:p>
                      <a:pPr algn="ctr"/>
                      <a:r>
                        <a:rPr lang="en-AU" sz="1600"/>
                        <a:t>No</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a:t>Yes</a:t>
                      </a:r>
                    </a:p>
                    <a:p>
                      <a:pPr algn="ctr"/>
                      <a:endParaRPr lang="en-AU" sz="1600"/>
                    </a:p>
                  </a:txBody>
                  <a:tcPr/>
                </a:tc>
                <a:extLst>
                  <a:ext uri="{0D108BD9-81ED-4DB2-BD59-A6C34878D82A}">
                    <a16:rowId xmlns:a16="http://schemas.microsoft.com/office/drawing/2014/main" val="2256309476"/>
                  </a:ext>
                </a:extLst>
              </a:tr>
              <a:tr h="370840">
                <a:tc>
                  <a:txBody>
                    <a:bodyPr/>
                    <a:lstStyle/>
                    <a:p>
                      <a:r>
                        <a:rPr lang="en-AU" sz="1600"/>
                        <a:t>2024 Free text comments</a:t>
                      </a:r>
                    </a:p>
                  </a:txBody>
                  <a:tcPr/>
                </a:tc>
                <a:tc>
                  <a:txBody>
                    <a:bodyPr/>
                    <a:lstStyle/>
                    <a:p>
                      <a:pPr algn="ctr"/>
                      <a:r>
                        <a:rPr lang="en-AU" sz="1600"/>
                        <a:t>Topic and Key word</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a:t>No</a:t>
                      </a:r>
                    </a:p>
                  </a:txBody>
                  <a:tcPr/>
                </a:tc>
                <a:tc>
                  <a:txBody>
                    <a:bodyPr/>
                    <a:lstStyle/>
                    <a:p>
                      <a:pPr algn="ctr"/>
                      <a:r>
                        <a:rPr lang="en-AU" sz="1600"/>
                        <a:t>No</a:t>
                      </a:r>
                    </a:p>
                  </a:txBody>
                  <a:tcPr/>
                </a:tc>
                <a:tc>
                  <a:txBody>
                    <a:bodyPr/>
                    <a:lstStyle/>
                    <a:p>
                      <a:pPr algn="ctr"/>
                      <a:r>
                        <a:rPr lang="en-AU" sz="1600"/>
                        <a:t>No</a:t>
                      </a:r>
                    </a:p>
                  </a:txBody>
                  <a:tcPr/>
                </a:tc>
                <a:extLst>
                  <a:ext uri="{0D108BD9-81ED-4DB2-BD59-A6C34878D82A}">
                    <a16:rowId xmlns:a16="http://schemas.microsoft.com/office/drawing/2014/main" val="2941166735"/>
                  </a:ext>
                </a:extLst>
              </a:tr>
            </a:tbl>
          </a:graphicData>
        </a:graphic>
      </p:graphicFrame>
      <p:sp>
        <p:nvSpPr>
          <p:cNvPr id="4" name="Title 3">
            <a:extLst>
              <a:ext uri="{FF2B5EF4-FFF2-40B4-BE49-F238E27FC236}">
                <a16:creationId xmlns:a16="http://schemas.microsoft.com/office/drawing/2014/main" id="{9E5EF2BA-51A3-E5E2-7C2C-5015FA3A3CE5}"/>
              </a:ext>
            </a:extLst>
          </p:cNvPr>
          <p:cNvSpPr>
            <a:spLocks noGrp="1"/>
          </p:cNvSpPr>
          <p:nvPr>
            <p:ph type="title" idx="4294967295"/>
          </p:nvPr>
        </p:nvSpPr>
        <p:spPr>
          <a:xfrm>
            <a:off x="448126" y="818166"/>
            <a:ext cx="10206966" cy="913124"/>
          </a:xfrm>
        </p:spPr>
        <p:txBody>
          <a:bodyPr/>
          <a:lstStyle/>
          <a:p>
            <a:r>
              <a:rPr lang="en-AU" sz="2400">
                <a:solidFill>
                  <a:schemeClr val="accent1">
                    <a:lumMod val="75000"/>
                  </a:schemeClr>
                </a:solidFill>
              </a:rPr>
              <a:t>Your People matter survey 2024 dashboards – Access levels</a:t>
            </a:r>
            <a:endParaRPr lang="en-US"/>
          </a:p>
        </p:txBody>
      </p:sp>
    </p:spTree>
    <p:extLst>
      <p:ext uri="{BB962C8B-B14F-4D97-AF65-F5344CB8AC3E}">
        <p14:creationId xmlns:p14="http://schemas.microsoft.com/office/powerpoint/2010/main" val="209956083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35F08CA-0A7C-42C8-8906-6A5093DE758D}"/>
              </a:ext>
            </a:extLst>
          </p:cNvPr>
          <p:cNvSpPr>
            <a:spLocks noGrp="1"/>
          </p:cNvSpPr>
          <p:nvPr>
            <p:ph type="title"/>
          </p:nvPr>
        </p:nvSpPr>
        <p:spPr>
          <a:xfrm>
            <a:off x="447525" y="2350999"/>
            <a:ext cx="6774592" cy="925014"/>
          </a:xfrm>
        </p:spPr>
        <p:txBody>
          <a:bodyPr/>
          <a:lstStyle/>
          <a:p>
            <a:r>
              <a:rPr lang="en-AU"/>
              <a:t>How to navigate your dashboards</a:t>
            </a:r>
          </a:p>
        </p:txBody>
      </p:sp>
    </p:spTree>
    <p:extLst>
      <p:ext uri="{BB962C8B-B14F-4D97-AF65-F5344CB8AC3E}">
        <p14:creationId xmlns:p14="http://schemas.microsoft.com/office/powerpoint/2010/main" val="195152365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n image of a dashboard page explains your survey results in response rate.">
            <a:extLst>
              <a:ext uri="{FF2B5EF4-FFF2-40B4-BE49-F238E27FC236}">
                <a16:creationId xmlns:a16="http://schemas.microsoft.com/office/drawing/2014/main" id="{F6ECC866-9F21-288B-71F9-5BA5A40DF265}"/>
              </a:ext>
            </a:extLst>
          </p:cNvPr>
          <p:cNvPicPr>
            <a:picLocks noChangeAspect="1"/>
          </p:cNvPicPr>
          <p:nvPr/>
        </p:nvPicPr>
        <p:blipFill>
          <a:blip r:embed="rId2"/>
          <a:stretch>
            <a:fillRect/>
          </a:stretch>
        </p:blipFill>
        <p:spPr>
          <a:xfrm>
            <a:off x="5165355" y="1396283"/>
            <a:ext cx="6678266" cy="4337339"/>
          </a:xfrm>
          <a:prstGeom prst="rect">
            <a:avLst/>
          </a:prstGeom>
        </p:spPr>
      </p:pic>
      <p:sp>
        <p:nvSpPr>
          <p:cNvPr id="7" name="Content Placeholder 6">
            <a:extLst>
              <a:ext uri="{FF2B5EF4-FFF2-40B4-BE49-F238E27FC236}">
                <a16:creationId xmlns:a16="http://schemas.microsoft.com/office/drawing/2014/main" id="{6443D8EA-9AF0-40ED-8A9E-1C6DCD16BCF3}"/>
              </a:ext>
            </a:extLst>
          </p:cNvPr>
          <p:cNvSpPr>
            <a:spLocks noGrp="1"/>
          </p:cNvSpPr>
          <p:nvPr>
            <p:ph idx="1"/>
          </p:nvPr>
        </p:nvSpPr>
        <p:spPr>
          <a:xfrm>
            <a:off x="448124" y="1884067"/>
            <a:ext cx="4457251" cy="4495972"/>
          </a:xfrm>
        </p:spPr>
        <p:txBody>
          <a:bodyPr vert="horz" lIns="91440" tIns="45720" rIns="91440" bIns="45720" rtlCol="0" anchor="t">
            <a:noAutofit/>
          </a:bodyPr>
          <a:lstStyle/>
          <a:p>
            <a:r>
              <a:rPr lang="en-AU" sz="1600"/>
              <a:t>Use the response rate dashboard to see your organisation’s overall response rate to the survey, along with the response rates of any sub-units.</a:t>
            </a:r>
            <a:endParaRPr lang="en-US" sz="1600"/>
          </a:p>
          <a:p>
            <a:endParaRPr lang="en-AU"/>
          </a:p>
        </p:txBody>
      </p:sp>
      <p:sp>
        <p:nvSpPr>
          <p:cNvPr id="6" name="Title 5">
            <a:extLst>
              <a:ext uri="{FF2B5EF4-FFF2-40B4-BE49-F238E27FC236}">
                <a16:creationId xmlns:a16="http://schemas.microsoft.com/office/drawing/2014/main" id="{DE0B2872-5E8A-46CD-87E1-B1E5D697B6F1}"/>
              </a:ext>
            </a:extLst>
          </p:cNvPr>
          <p:cNvSpPr>
            <a:spLocks noGrp="1"/>
          </p:cNvSpPr>
          <p:nvPr>
            <p:ph type="title"/>
          </p:nvPr>
        </p:nvSpPr>
        <p:spPr/>
        <p:txBody>
          <a:bodyPr/>
          <a:lstStyle/>
          <a:p>
            <a:r>
              <a:rPr lang="en-AU" sz="2400"/>
              <a:t>Response rate dashboard</a:t>
            </a:r>
          </a:p>
        </p:txBody>
      </p:sp>
      <p:cxnSp>
        <p:nvCxnSpPr>
          <p:cNvPr id="11" name="Straight Arrow Connector 10" descr="An arrow pointing left explains that clicking on each arrow displays sub-unit response rates in the image on the left.">
            <a:extLst>
              <a:ext uri="{FF2B5EF4-FFF2-40B4-BE49-F238E27FC236}">
                <a16:creationId xmlns:a16="http://schemas.microsoft.com/office/drawing/2014/main" id="{615B01B0-D87B-4F36-B294-8A1E0FD67DD1}"/>
              </a:ext>
            </a:extLst>
          </p:cNvPr>
          <p:cNvCxnSpPr>
            <a:cxnSpLocks/>
          </p:cNvCxnSpPr>
          <p:nvPr/>
        </p:nvCxnSpPr>
        <p:spPr>
          <a:xfrm>
            <a:off x="4104073" y="5668027"/>
            <a:ext cx="970899"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2" name="TextBox 11">
            <a:extLst>
              <a:ext uri="{FF2B5EF4-FFF2-40B4-BE49-F238E27FC236}">
                <a16:creationId xmlns:a16="http://schemas.microsoft.com/office/drawing/2014/main" id="{32BC6B17-07F9-46BF-BEC5-F59043556D68}"/>
              </a:ext>
            </a:extLst>
          </p:cNvPr>
          <p:cNvSpPr txBox="1"/>
          <p:nvPr/>
        </p:nvSpPr>
        <p:spPr>
          <a:xfrm>
            <a:off x="2052387" y="3833663"/>
            <a:ext cx="2646947" cy="338554"/>
          </a:xfrm>
          <a:prstGeom prst="rect">
            <a:avLst/>
          </a:prstGeom>
          <a:noFill/>
        </p:spPr>
        <p:txBody>
          <a:bodyPr wrap="square" lIns="91440" tIns="45720" rIns="91440" bIns="45720" rtlCol="0" anchor="t">
            <a:spAutoFit/>
          </a:bodyPr>
          <a:lstStyle/>
          <a:p>
            <a:r>
              <a:rPr lang="en-AU" sz="1600"/>
              <a:t>Your 2024 response rate</a:t>
            </a:r>
          </a:p>
        </p:txBody>
      </p:sp>
      <p:sp>
        <p:nvSpPr>
          <p:cNvPr id="20" name="TextBox 19">
            <a:extLst>
              <a:ext uri="{FF2B5EF4-FFF2-40B4-BE49-F238E27FC236}">
                <a16:creationId xmlns:a16="http://schemas.microsoft.com/office/drawing/2014/main" id="{0E2232E6-50F0-4F95-9A15-92EB9B4EEF26}"/>
              </a:ext>
            </a:extLst>
          </p:cNvPr>
          <p:cNvSpPr txBox="1"/>
          <p:nvPr/>
        </p:nvSpPr>
        <p:spPr>
          <a:xfrm>
            <a:off x="579521" y="5531750"/>
            <a:ext cx="2586790" cy="338554"/>
          </a:xfrm>
          <a:prstGeom prst="rect">
            <a:avLst/>
          </a:prstGeom>
          <a:noFill/>
        </p:spPr>
        <p:txBody>
          <a:bodyPr wrap="square" lIns="91440" tIns="45720" rIns="91440" bIns="45720" rtlCol="0" anchor="t">
            <a:spAutoFit/>
          </a:bodyPr>
          <a:lstStyle/>
          <a:p>
            <a:r>
              <a:rPr lang="en-AU" sz="1600"/>
              <a:t>Sub-unit response rates</a:t>
            </a:r>
          </a:p>
        </p:txBody>
      </p:sp>
      <p:sp>
        <p:nvSpPr>
          <p:cNvPr id="22" name="TextBox 21">
            <a:extLst>
              <a:ext uri="{FF2B5EF4-FFF2-40B4-BE49-F238E27FC236}">
                <a16:creationId xmlns:a16="http://schemas.microsoft.com/office/drawing/2014/main" id="{C9B76072-03C6-4A9C-B042-37B7A32EC581}"/>
              </a:ext>
            </a:extLst>
          </p:cNvPr>
          <p:cNvSpPr txBox="1"/>
          <p:nvPr/>
        </p:nvSpPr>
        <p:spPr>
          <a:xfrm>
            <a:off x="2084173" y="4293960"/>
            <a:ext cx="2342147" cy="338554"/>
          </a:xfrm>
          <a:prstGeom prst="rect">
            <a:avLst/>
          </a:prstGeom>
          <a:noFill/>
        </p:spPr>
        <p:txBody>
          <a:bodyPr wrap="square" rtlCol="0">
            <a:spAutoFit/>
          </a:bodyPr>
          <a:lstStyle/>
          <a:p>
            <a:r>
              <a:rPr lang="en-AU" sz="1600"/>
              <a:t>Number of responses</a:t>
            </a:r>
          </a:p>
        </p:txBody>
      </p:sp>
      <p:sp>
        <p:nvSpPr>
          <p:cNvPr id="14" name="TextBox 13">
            <a:extLst>
              <a:ext uri="{FF2B5EF4-FFF2-40B4-BE49-F238E27FC236}">
                <a16:creationId xmlns:a16="http://schemas.microsoft.com/office/drawing/2014/main" id="{AFCDD4DA-4254-4859-9A47-4441219324C1}"/>
              </a:ext>
            </a:extLst>
          </p:cNvPr>
          <p:cNvSpPr txBox="1"/>
          <p:nvPr/>
        </p:nvSpPr>
        <p:spPr>
          <a:xfrm>
            <a:off x="577630" y="5248896"/>
            <a:ext cx="3729789" cy="350099"/>
          </a:xfrm>
          <a:prstGeom prst="rect">
            <a:avLst/>
          </a:prstGeom>
          <a:noFill/>
        </p:spPr>
        <p:txBody>
          <a:bodyPr wrap="square" lIns="91440" tIns="45720" rIns="91440" bIns="45720" rtlCol="0" anchor="t">
            <a:spAutoFit/>
          </a:bodyPr>
          <a:lstStyle/>
          <a:p>
            <a:r>
              <a:rPr lang="en-AU" sz="1600"/>
              <a:t>Expand by clicking on each arrow</a:t>
            </a:r>
          </a:p>
        </p:txBody>
      </p:sp>
      <p:cxnSp>
        <p:nvCxnSpPr>
          <p:cNvPr id="15" name="Straight Arrow Connector 14" descr="An arrow pointing left explains that clicking on each arrow displays sub-unit response rates in the image on the left">
            <a:extLst>
              <a:ext uri="{FF2B5EF4-FFF2-40B4-BE49-F238E27FC236}">
                <a16:creationId xmlns:a16="http://schemas.microsoft.com/office/drawing/2014/main" id="{ED1B1DF2-5361-433A-AA79-FE46A156C47A}"/>
              </a:ext>
            </a:extLst>
          </p:cNvPr>
          <p:cNvCxnSpPr>
            <a:cxnSpLocks/>
          </p:cNvCxnSpPr>
          <p:nvPr/>
        </p:nvCxnSpPr>
        <p:spPr>
          <a:xfrm>
            <a:off x="4104073" y="5487457"/>
            <a:ext cx="968895"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0" name="Straight Arrow Connector 9" descr="An arrow pointing left explains that your 2024 response rate on the bar.">
            <a:extLst>
              <a:ext uri="{FF2B5EF4-FFF2-40B4-BE49-F238E27FC236}">
                <a16:creationId xmlns:a16="http://schemas.microsoft.com/office/drawing/2014/main" id="{B892983B-872B-62AB-79F9-246CFECB84ED}"/>
              </a:ext>
            </a:extLst>
          </p:cNvPr>
          <p:cNvCxnSpPr>
            <a:cxnSpLocks/>
          </p:cNvCxnSpPr>
          <p:nvPr/>
        </p:nvCxnSpPr>
        <p:spPr>
          <a:xfrm>
            <a:off x="4765925" y="4016947"/>
            <a:ext cx="3298575" cy="0"/>
          </a:xfrm>
          <a:prstGeom prst="straightConnector1">
            <a:avLst/>
          </a:prstGeom>
          <a:ln w="6350">
            <a:tailEnd type="triangle"/>
          </a:ln>
        </p:spPr>
        <p:style>
          <a:lnRef idx="2">
            <a:schemeClr val="accent1"/>
          </a:lnRef>
          <a:fillRef idx="0">
            <a:schemeClr val="accent1"/>
          </a:fillRef>
          <a:effectRef idx="1">
            <a:schemeClr val="accent1"/>
          </a:effectRef>
          <a:fontRef idx="minor">
            <a:schemeClr val="tx1"/>
          </a:fontRef>
        </p:style>
      </p:cxnSp>
      <p:cxnSp>
        <p:nvCxnSpPr>
          <p:cNvPr id="16" name="Straight Arrow Connector 15" descr="An arrow pointing left explains that your number of responses on the bar.">
            <a:extLst>
              <a:ext uri="{FF2B5EF4-FFF2-40B4-BE49-F238E27FC236}">
                <a16:creationId xmlns:a16="http://schemas.microsoft.com/office/drawing/2014/main" id="{2E71A6BA-631D-B1D4-482F-F81C05B0940C}"/>
              </a:ext>
            </a:extLst>
          </p:cNvPr>
          <p:cNvCxnSpPr>
            <a:cxnSpLocks/>
          </p:cNvCxnSpPr>
          <p:nvPr/>
        </p:nvCxnSpPr>
        <p:spPr>
          <a:xfrm>
            <a:off x="4765925" y="4448590"/>
            <a:ext cx="3459572"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9267315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descr="An image of a dashboard to see overall results broken down by different topics, for this instance it's an example of Wellbeing.">
            <a:extLst>
              <a:ext uri="{FF2B5EF4-FFF2-40B4-BE49-F238E27FC236}">
                <a16:creationId xmlns:a16="http://schemas.microsoft.com/office/drawing/2014/main" id="{08E20275-1FA6-BE9F-930E-78FAE78FF7AD}"/>
              </a:ext>
            </a:extLst>
          </p:cNvPr>
          <p:cNvPicPr>
            <a:picLocks noChangeAspect="1"/>
          </p:cNvPicPr>
          <p:nvPr/>
        </p:nvPicPr>
        <p:blipFill>
          <a:blip r:embed="rId2"/>
          <a:stretch>
            <a:fillRect/>
          </a:stretch>
        </p:blipFill>
        <p:spPr>
          <a:xfrm>
            <a:off x="5629275" y="1780487"/>
            <a:ext cx="6394230" cy="3297025"/>
          </a:xfrm>
          <a:prstGeom prst="rect">
            <a:avLst/>
          </a:prstGeom>
        </p:spPr>
      </p:pic>
      <p:sp>
        <p:nvSpPr>
          <p:cNvPr id="7" name="Content Placeholder 6">
            <a:extLst>
              <a:ext uri="{FF2B5EF4-FFF2-40B4-BE49-F238E27FC236}">
                <a16:creationId xmlns:a16="http://schemas.microsoft.com/office/drawing/2014/main" id="{6443D8EA-9AF0-40ED-8A9E-1C6DCD16BCF3}"/>
              </a:ext>
            </a:extLst>
          </p:cNvPr>
          <p:cNvSpPr>
            <a:spLocks noGrp="1"/>
          </p:cNvSpPr>
          <p:nvPr>
            <p:ph idx="1"/>
          </p:nvPr>
        </p:nvSpPr>
        <p:spPr>
          <a:xfrm>
            <a:off x="448124" y="1884067"/>
            <a:ext cx="4648710" cy="4495972"/>
          </a:xfrm>
        </p:spPr>
        <p:txBody>
          <a:bodyPr vert="horz" lIns="91440" tIns="45720" rIns="91440" bIns="45720" rtlCol="0" anchor="t">
            <a:noAutofit/>
          </a:bodyPr>
          <a:lstStyle/>
          <a:p>
            <a:r>
              <a:rPr lang="en-AU" sz="1600"/>
              <a:t>Use the results dashboards to see your organisations overall results broken down by People matter survey result topics. </a:t>
            </a:r>
            <a:endParaRPr lang="en-US"/>
          </a:p>
          <a:p>
            <a:r>
              <a:rPr lang="en-AU" sz="1600"/>
              <a:t>Results are split across several pages which can be viewed through the left-hand navigation pane.</a:t>
            </a:r>
          </a:p>
          <a:p>
            <a:r>
              <a:rPr lang="en-AU" sz="1600"/>
              <a:t>Click on the name of the current page, e.g. </a:t>
            </a:r>
            <a:r>
              <a:rPr lang="en-AU" sz="1600" b="1"/>
              <a:t>Wellbeing</a:t>
            </a:r>
            <a:r>
              <a:rPr lang="en-AU" sz="1600"/>
              <a:t>, to open the navigation pane.</a:t>
            </a:r>
          </a:p>
          <a:p>
            <a:endParaRPr lang="en-AU"/>
          </a:p>
        </p:txBody>
      </p:sp>
      <p:sp>
        <p:nvSpPr>
          <p:cNvPr id="6" name="Title 5">
            <a:extLst>
              <a:ext uri="{FF2B5EF4-FFF2-40B4-BE49-F238E27FC236}">
                <a16:creationId xmlns:a16="http://schemas.microsoft.com/office/drawing/2014/main" id="{DE0B2872-5E8A-46CD-87E1-B1E5D697B6F1}"/>
              </a:ext>
            </a:extLst>
          </p:cNvPr>
          <p:cNvSpPr>
            <a:spLocks noGrp="1"/>
          </p:cNvSpPr>
          <p:nvPr>
            <p:ph type="title"/>
          </p:nvPr>
        </p:nvSpPr>
        <p:spPr/>
        <p:txBody>
          <a:bodyPr/>
          <a:lstStyle/>
          <a:p>
            <a:r>
              <a:rPr lang="en-AU" sz="2400"/>
              <a:t>Results dashboards: overall structure</a:t>
            </a:r>
          </a:p>
        </p:txBody>
      </p:sp>
      <p:sp>
        <p:nvSpPr>
          <p:cNvPr id="20" name="TextBox 19">
            <a:extLst>
              <a:ext uri="{FF2B5EF4-FFF2-40B4-BE49-F238E27FC236}">
                <a16:creationId xmlns:a16="http://schemas.microsoft.com/office/drawing/2014/main" id="{0E2232E6-50F0-4F95-9A15-92EB9B4EEF26}"/>
              </a:ext>
            </a:extLst>
          </p:cNvPr>
          <p:cNvSpPr txBox="1"/>
          <p:nvPr/>
        </p:nvSpPr>
        <p:spPr>
          <a:xfrm>
            <a:off x="5063364" y="6095469"/>
            <a:ext cx="1721043" cy="338554"/>
          </a:xfrm>
          <a:prstGeom prst="rect">
            <a:avLst/>
          </a:prstGeom>
          <a:noFill/>
        </p:spPr>
        <p:txBody>
          <a:bodyPr wrap="square" rtlCol="0">
            <a:spAutoFit/>
          </a:bodyPr>
          <a:lstStyle/>
          <a:p>
            <a:r>
              <a:rPr lang="en-AU" sz="1600"/>
              <a:t>Results pages</a:t>
            </a:r>
          </a:p>
        </p:txBody>
      </p:sp>
      <p:cxnSp>
        <p:nvCxnSpPr>
          <p:cNvPr id="8" name="Straight Connector 7" descr="A straight connector in the middle of the slide">
            <a:extLst>
              <a:ext uri="{FF2B5EF4-FFF2-40B4-BE49-F238E27FC236}">
                <a16:creationId xmlns:a16="http://schemas.microsoft.com/office/drawing/2014/main" id="{562478AC-BE84-AC12-303C-FC6A7E8612C3}"/>
              </a:ext>
            </a:extLst>
          </p:cNvPr>
          <p:cNvCxnSpPr>
            <a:cxnSpLocks/>
          </p:cNvCxnSpPr>
          <p:nvPr/>
        </p:nvCxnSpPr>
        <p:spPr>
          <a:xfrm>
            <a:off x="5258308" y="2251881"/>
            <a:ext cx="0" cy="2589797"/>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11" name="Straight Arrow Connector 10" descr="An arrow points upwards with text below indicating Results pages.">
            <a:extLst>
              <a:ext uri="{FF2B5EF4-FFF2-40B4-BE49-F238E27FC236}">
                <a16:creationId xmlns:a16="http://schemas.microsoft.com/office/drawing/2014/main" id="{615B01B0-D87B-4F36-B294-8A1E0FD67DD1}"/>
              </a:ext>
            </a:extLst>
          </p:cNvPr>
          <p:cNvCxnSpPr>
            <a:cxnSpLocks/>
          </p:cNvCxnSpPr>
          <p:nvPr/>
        </p:nvCxnSpPr>
        <p:spPr>
          <a:xfrm flipV="1">
            <a:off x="5905548" y="5742988"/>
            <a:ext cx="3837" cy="29920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9" name="Rectangle 8">
            <a:extLst>
              <a:ext uri="{FF2B5EF4-FFF2-40B4-BE49-F238E27FC236}">
                <a16:creationId xmlns:a16="http://schemas.microsoft.com/office/drawing/2014/main" id="{F0BBBC4E-2F2A-AE15-6C83-726990C9B32D}"/>
              </a:ext>
            </a:extLst>
          </p:cNvPr>
          <p:cNvSpPr/>
          <p:nvPr/>
        </p:nvSpPr>
        <p:spPr>
          <a:xfrm>
            <a:off x="457909" y="3861885"/>
            <a:ext cx="4511076" cy="979793"/>
          </a:xfrm>
          <a:prstGeom prst="rect">
            <a:avLst/>
          </a:prstGeom>
          <a:noFill/>
          <a:ln w="60325">
            <a:solidFill>
              <a:srgbClr val="92D050"/>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sp>
        <p:nvSpPr>
          <p:cNvPr id="5" name="Rectangle 4">
            <a:extLst>
              <a:ext uri="{FF2B5EF4-FFF2-40B4-BE49-F238E27FC236}">
                <a16:creationId xmlns:a16="http://schemas.microsoft.com/office/drawing/2014/main" id="{3FB71CDC-C8F1-C25C-C773-6D66F7077903}"/>
              </a:ext>
            </a:extLst>
          </p:cNvPr>
          <p:cNvSpPr/>
          <p:nvPr/>
        </p:nvSpPr>
        <p:spPr>
          <a:xfrm>
            <a:off x="5544484" y="1884067"/>
            <a:ext cx="2075515" cy="249532"/>
          </a:xfrm>
          <a:prstGeom prst="rect">
            <a:avLst/>
          </a:prstGeom>
          <a:noFill/>
          <a:ln w="60325">
            <a:solidFill>
              <a:srgbClr val="92D050"/>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spTree>
    <p:extLst>
      <p:ext uri="{BB962C8B-B14F-4D97-AF65-F5344CB8AC3E}">
        <p14:creationId xmlns:p14="http://schemas.microsoft.com/office/powerpoint/2010/main" val="372809213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7">
            <a:extLst>
              <a:ext uri="{FF2B5EF4-FFF2-40B4-BE49-F238E27FC236}">
                <a16:creationId xmlns:a16="http://schemas.microsoft.com/office/drawing/2014/main" id="{8E8AF4FB-718B-45ED-9AAB-0BA396A5C3B4}"/>
              </a:ext>
            </a:extLst>
          </p:cNvPr>
          <p:cNvSpPr>
            <a:spLocks noGrp="1"/>
          </p:cNvSpPr>
          <p:nvPr>
            <p:ph type="body" idx="1"/>
          </p:nvPr>
        </p:nvSpPr>
        <p:spPr/>
        <p:txBody>
          <a:bodyPr/>
          <a:lstStyle/>
          <a:p>
            <a:r>
              <a:rPr lang="en-AU" sz="2000">
                <a:solidFill>
                  <a:schemeClr val="tx2"/>
                </a:solidFill>
              </a:rPr>
              <a:t>Finding ‘agreement’ and ‘satisfaction’ results</a:t>
            </a:r>
          </a:p>
        </p:txBody>
      </p:sp>
      <p:sp>
        <p:nvSpPr>
          <p:cNvPr id="7" name="Title 6">
            <a:extLst>
              <a:ext uri="{FF2B5EF4-FFF2-40B4-BE49-F238E27FC236}">
                <a16:creationId xmlns:a16="http://schemas.microsoft.com/office/drawing/2014/main" id="{AF0D9D67-0827-478E-8664-C61F736ED426}"/>
              </a:ext>
            </a:extLst>
          </p:cNvPr>
          <p:cNvSpPr>
            <a:spLocks noGrp="1"/>
          </p:cNvSpPr>
          <p:nvPr>
            <p:ph type="title"/>
          </p:nvPr>
        </p:nvSpPr>
        <p:spPr/>
        <p:txBody>
          <a:bodyPr/>
          <a:lstStyle/>
          <a:p>
            <a:r>
              <a:rPr lang="en-AU" sz="2400"/>
              <a:t>Results dashboards: result topics</a:t>
            </a:r>
          </a:p>
        </p:txBody>
      </p:sp>
      <p:sp>
        <p:nvSpPr>
          <p:cNvPr id="9" name="Content Placeholder 8">
            <a:extLst>
              <a:ext uri="{FF2B5EF4-FFF2-40B4-BE49-F238E27FC236}">
                <a16:creationId xmlns:a16="http://schemas.microsoft.com/office/drawing/2014/main" id="{F1AFAE8B-5E6F-4763-B789-87EFF8ACEDA3}"/>
              </a:ext>
            </a:extLst>
          </p:cNvPr>
          <p:cNvSpPr>
            <a:spLocks noGrp="1"/>
          </p:cNvSpPr>
          <p:nvPr>
            <p:ph idx="10"/>
          </p:nvPr>
        </p:nvSpPr>
        <p:spPr>
          <a:xfrm>
            <a:off x="448124" y="2894400"/>
            <a:ext cx="6224460" cy="3484800"/>
          </a:xfrm>
        </p:spPr>
        <p:txBody>
          <a:bodyPr vert="horz" lIns="91440" tIns="45720" rIns="91440" bIns="45720" rtlCol="0" anchor="t">
            <a:noAutofit/>
          </a:bodyPr>
          <a:lstStyle/>
          <a:p>
            <a:r>
              <a:rPr lang="en-AU" sz="1600"/>
              <a:t>All agreement and satisfaction questions can be found under their respective result topic: </a:t>
            </a:r>
          </a:p>
          <a:p>
            <a:pPr marL="285750" indent="-285750">
              <a:buFont typeface="Arial" panose="020B0604020202020204" pitchFamily="34" charset="0"/>
              <a:buChar char="•"/>
            </a:pPr>
            <a:r>
              <a:rPr lang="en-AU" sz="1600"/>
              <a:t>Top 10s</a:t>
            </a:r>
          </a:p>
          <a:p>
            <a:pPr marL="285750" indent="-285750">
              <a:buFont typeface="Arial" panose="020B0604020202020204" pitchFamily="34" charset="0"/>
              <a:buChar char="•"/>
            </a:pPr>
            <a:r>
              <a:rPr lang="en-AU" sz="1600"/>
              <a:t>Values</a:t>
            </a:r>
          </a:p>
          <a:p>
            <a:pPr marL="285750" indent="-285750">
              <a:buFont typeface="Arial" panose="020B0604020202020204" pitchFamily="34" charset="0"/>
              <a:buChar char="•"/>
            </a:pPr>
            <a:r>
              <a:rPr lang="en-AU" sz="1600"/>
              <a:t>Wellbeing</a:t>
            </a:r>
          </a:p>
          <a:p>
            <a:pPr marL="285750" indent="-285750">
              <a:buFont typeface="Arial" panose="020B0604020202020204" pitchFamily="34" charset="0"/>
              <a:buChar char="•"/>
            </a:pPr>
            <a:r>
              <a:rPr lang="en-AU" sz="1600"/>
              <a:t>People outcomes</a:t>
            </a:r>
          </a:p>
          <a:p>
            <a:pPr marL="285750" indent="-285750">
              <a:buFont typeface="Arial" panose="020B0604020202020204" pitchFamily="34" charset="0"/>
              <a:buChar char="•"/>
            </a:pPr>
            <a:r>
              <a:rPr lang="en-AU" sz="1600"/>
              <a:t>Key drivers</a:t>
            </a:r>
          </a:p>
          <a:p>
            <a:pPr marL="285750" indent="-285750">
              <a:buFont typeface="Arial" panose="020B0604020202020204" pitchFamily="34" charset="0"/>
              <a:buChar char="•"/>
            </a:pPr>
            <a:endParaRPr lang="en-AU" sz="1600"/>
          </a:p>
          <a:p>
            <a:endParaRPr lang="en-AU"/>
          </a:p>
        </p:txBody>
      </p:sp>
      <p:cxnSp>
        <p:nvCxnSpPr>
          <p:cNvPr id="5" name="Straight Connector 4">
            <a:extLst>
              <a:ext uri="{FF2B5EF4-FFF2-40B4-BE49-F238E27FC236}">
                <a16:creationId xmlns:a16="http://schemas.microsoft.com/office/drawing/2014/main" id="{6089A8C3-7F27-4692-8752-F6D5276FC019}"/>
              </a:ext>
            </a:extLst>
          </p:cNvPr>
          <p:cNvCxnSpPr>
            <a:cxnSpLocks/>
          </p:cNvCxnSpPr>
          <p:nvPr/>
        </p:nvCxnSpPr>
        <p:spPr>
          <a:xfrm>
            <a:off x="8057375" y="1477165"/>
            <a:ext cx="34017" cy="3449966"/>
          </a:xfrm>
          <a:prstGeom prst="line">
            <a:avLst/>
          </a:prstGeom>
          <a:ln w="38100"/>
        </p:spPr>
        <p:style>
          <a:lnRef idx="1">
            <a:schemeClr val="accent1"/>
          </a:lnRef>
          <a:fillRef idx="0">
            <a:schemeClr val="accent1"/>
          </a:fillRef>
          <a:effectRef idx="0">
            <a:schemeClr val="accent1"/>
          </a:effectRef>
          <a:fontRef idx="minor">
            <a:schemeClr val="tx1"/>
          </a:fontRef>
        </p:style>
      </p:cxnSp>
      <p:pic>
        <p:nvPicPr>
          <p:cNvPr id="4" name="Picture 5" descr="Image same as text on left and side. ">
            <a:extLst>
              <a:ext uri="{FF2B5EF4-FFF2-40B4-BE49-F238E27FC236}">
                <a16:creationId xmlns:a16="http://schemas.microsoft.com/office/drawing/2014/main" id="{18BB82EB-2E01-D4D3-1255-2A666E35298F}"/>
              </a:ext>
            </a:extLst>
          </p:cNvPr>
          <p:cNvPicPr>
            <a:picLocks noChangeAspect="1"/>
          </p:cNvPicPr>
          <p:nvPr/>
        </p:nvPicPr>
        <p:blipFill>
          <a:blip r:embed="rId2"/>
          <a:stretch>
            <a:fillRect/>
          </a:stretch>
        </p:blipFill>
        <p:spPr>
          <a:xfrm>
            <a:off x="8127236" y="970189"/>
            <a:ext cx="2224027" cy="5631996"/>
          </a:xfrm>
          <a:prstGeom prst="rect">
            <a:avLst/>
          </a:prstGeom>
        </p:spPr>
      </p:pic>
      <p:sp>
        <p:nvSpPr>
          <p:cNvPr id="6" name="TextBox 5">
            <a:extLst>
              <a:ext uri="{FF2B5EF4-FFF2-40B4-BE49-F238E27FC236}">
                <a16:creationId xmlns:a16="http://schemas.microsoft.com/office/drawing/2014/main" id="{B7961E29-2BB5-E314-0240-1369C4BD28C6}"/>
              </a:ext>
            </a:extLst>
          </p:cNvPr>
          <p:cNvSpPr txBox="1"/>
          <p:nvPr/>
        </p:nvSpPr>
        <p:spPr>
          <a:xfrm>
            <a:off x="3048000" y="3578678"/>
            <a:ext cx="2993571" cy="230832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285750" indent="-285750">
              <a:lnSpc>
                <a:spcPct val="120000"/>
              </a:lnSpc>
              <a:spcAft>
                <a:spcPts val="900"/>
              </a:spcAft>
              <a:buFont typeface="Arial,Sans-Serif"/>
              <a:buChar char="•"/>
            </a:pPr>
            <a:r>
              <a:rPr lang="en-AU" sz="1600"/>
              <a:t>Senior leadership</a:t>
            </a:r>
            <a:endParaRPr lang="en-US" sz="1600"/>
          </a:p>
          <a:p>
            <a:pPr marL="285750" indent="-285750">
              <a:lnSpc>
                <a:spcPct val="120000"/>
              </a:lnSpc>
              <a:spcAft>
                <a:spcPts val="900"/>
              </a:spcAft>
              <a:buFont typeface="Arial,Sans-Serif"/>
              <a:buChar char="•"/>
            </a:pPr>
            <a:r>
              <a:rPr lang="en-AU" sz="1600"/>
              <a:t>Organisation climate</a:t>
            </a:r>
            <a:endParaRPr lang="en-US" sz="1600"/>
          </a:p>
          <a:p>
            <a:pPr marL="285750" indent="-285750">
              <a:lnSpc>
                <a:spcPct val="120000"/>
              </a:lnSpc>
              <a:spcAft>
                <a:spcPts val="900"/>
              </a:spcAft>
              <a:buFont typeface="Arial,Sans-Serif"/>
              <a:buChar char="•"/>
            </a:pPr>
            <a:r>
              <a:rPr lang="en-AU" sz="1600"/>
              <a:t>Workgroup climate</a:t>
            </a:r>
            <a:endParaRPr lang="en-US" sz="1600"/>
          </a:p>
          <a:p>
            <a:pPr marL="285750" indent="-285750">
              <a:lnSpc>
                <a:spcPct val="120000"/>
              </a:lnSpc>
              <a:spcAft>
                <a:spcPts val="900"/>
              </a:spcAft>
              <a:buFont typeface="Arial,Sans-Serif"/>
              <a:buChar char="•"/>
            </a:pPr>
            <a:r>
              <a:rPr lang="en-AU" sz="1600"/>
              <a:t>Job and manager factors</a:t>
            </a:r>
          </a:p>
          <a:p>
            <a:pPr algn="l"/>
            <a:endParaRPr lang="en-US"/>
          </a:p>
        </p:txBody>
      </p:sp>
    </p:spTree>
    <p:extLst>
      <p:ext uri="{BB962C8B-B14F-4D97-AF65-F5344CB8AC3E}">
        <p14:creationId xmlns:p14="http://schemas.microsoft.com/office/powerpoint/2010/main" val="314922960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dashboard shows the understating 'agreement' and satisfaction' results. ">
            <a:extLst>
              <a:ext uri="{FF2B5EF4-FFF2-40B4-BE49-F238E27FC236}">
                <a16:creationId xmlns:a16="http://schemas.microsoft.com/office/drawing/2014/main" id="{CD8AD167-20C1-289B-29E1-676EF812346C}"/>
              </a:ext>
            </a:extLst>
          </p:cNvPr>
          <p:cNvPicPr>
            <a:picLocks noChangeAspect="1"/>
          </p:cNvPicPr>
          <p:nvPr/>
        </p:nvPicPr>
        <p:blipFill>
          <a:blip r:embed="rId2"/>
          <a:stretch>
            <a:fillRect/>
          </a:stretch>
        </p:blipFill>
        <p:spPr>
          <a:xfrm>
            <a:off x="4480671" y="4181909"/>
            <a:ext cx="7358904" cy="1862107"/>
          </a:xfrm>
          <a:prstGeom prst="rect">
            <a:avLst/>
          </a:prstGeom>
        </p:spPr>
      </p:pic>
      <p:sp>
        <p:nvSpPr>
          <p:cNvPr id="8" name="Text Placeholder 7">
            <a:extLst>
              <a:ext uri="{FF2B5EF4-FFF2-40B4-BE49-F238E27FC236}">
                <a16:creationId xmlns:a16="http://schemas.microsoft.com/office/drawing/2014/main" id="{8E8AF4FB-718B-45ED-9AAB-0BA396A5C3B4}"/>
              </a:ext>
            </a:extLst>
          </p:cNvPr>
          <p:cNvSpPr>
            <a:spLocks noGrp="1"/>
          </p:cNvSpPr>
          <p:nvPr>
            <p:ph type="body" idx="1"/>
          </p:nvPr>
        </p:nvSpPr>
        <p:spPr/>
        <p:txBody>
          <a:bodyPr/>
          <a:lstStyle/>
          <a:p>
            <a:r>
              <a:rPr lang="en-AU" sz="2000">
                <a:solidFill>
                  <a:schemeClr val="tx2"/>
                </a:solidFill>
              </a:rPr>
              <a:t>Understanding ‘agreement’ and ‘satisfaction’ results</a:t>
            </a:r>
          </a:p>
        </p:txBody>
      </p:sp>
      <p:sp>
        <p:nvSpPr>
          <p:cNvPr id="7" name="Title 6">
            <a:extLst>
              <a:ext uri="{FF2B5EF4-FFF2-40B4-BE49-F238E27FC236}">
                <a16:creationId xmlns:a16="http://schemas.microsoft.com/office/drawing/2014/main" id="{AF0D9D67-0827-478E-8664-C61F736ED426}"/>
              </a:ext>
            </a:extLst>
          </p:cNvPr>
          <p:cNvSpPr>
            <a:spLocks noGrp="1"/>
          </p:cNvSpPr>
          <p:nvPr>
            <p:ph type="title"/>
          </p:nvPr>
        </p:nvSpPr>
        <p:spPr/>
        <p:txBody>
          <a:bodyPr/>
          <a:lstStyle/>
          <a:p>
            <a:r>
              <a:rPr lang="en-AU" sz="2400"/>
              <a:t>Results dashboards</a:t>
            </a:r>
          </a:p>
        </p:txBody>
      </p:sp>
      <p:sp>
        <p:nvSpPr>
          <p:cNvPr id="9" name="Content Placeholder 8">
            <a:extLst>
              <a:ext uri="{FF2B5EF4-FFF2-40B4-BE49-F238E27FC236}">
                <a16:creationId xmlns:a16="http://schemas.microsoft.com/office/drawing/2014/main" id="{F1AFAE8B-5E6F-4763-B789-87EFF8ACEDA3}"/>
              </a:ext>
            </a:extLst>
          </p:cNvPr>
          <p:cNvSpPr>
            <a:spLocks noGrp="1"/>
          </p:cNvSpPr>
          <p:nvPr>
            <p:ph idx="10"/>
          </p:nvPr>
        </p:nvSpPr>
        <p:spPr>
          <a:xfrm>
            <a:off x="448125" y="2894400"/>
            <a:ext cx="3933376" cy="3484800"/>
          </a:xfrm>
        </p:spPr>
        <p:txBody>
          <a:bodyPr vert="horz" lIns="91440" tIns="45720" rIns="91440" bIns="45720" rtlCol="0" anchor="t">
            <a:noAutofit/>
          </a:bodyPr>
          <a:lstStyle/>
          <a:p>
            <a:r>
              <a:rPr lang="en-AU" sz="1600"/>
              <a:t>All agreement and satisfaction results show you the overall percentage of positive responses to a group of questions, as well as the percentage of positive responses to each individual question.</a:t>
            </a:r>
          </a:p>
          <a:p>
            <a:r>
              <a:rPr lang="en-AU" sz="1600"/>
              <a:t>You can compare your results to a range of indicators.</a:t>
            </a:r>
          </a:p>
          <a:p>
            <a:endParaRPr lang="en-AU"/>
          </a:p>
        </p:txBody>
      </p:sp>
      <p:cxnSp>
        <p:nvCxnSpPr>
          <p:cNvPr id="11" name="Straight Connector 10">
            <a:extLst>
              <a:ext uri="{FF2B5EF4-FFF2-40B4-BE49-F238E27FC236}">
                <a16:creationId xmlns:a16="http://schemas.microsoft.com/office/drawing/2014/main" id="{32FAEEDC-3513-4BAB-BBF9-908EC14D6A4E}"/>
              </a:ext>
            </a:extLst>
          </p:cNvPr>
          <p:cNvCxnSpPr>
            <a:cxnSpLocks/>
          </p:cNvCxnSpPr>
          <p:nvPr/>
        </p:nvCxnSpPr>
        <p:spPr>
          <a:xfrm flipH="1">
            <a:off x="9398128" y="4181909"/>
            <a:ext cx="2441447" cy="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2D0C4583-3569-4E2B-8441-5F4D9E7B3107}"/>
              </a:ext>
            </a:extLst>
          </p:cNvPr>
          <p:cNvSpPr txBox="1"/>
          <p:nvPr/>
        </p:nvSpPr>
        <p:spPr>
          <a:xfrm>
            <a:off x="9799026" y="2862883"/>
            <a:ext cx="1639649" cy="307777"/>
          </a:xfrm>
          <a:prstGeom prst="rect">
            <a:avLst/>
          </a:prstGeom>
          <a:noFill/>
        </p:spPr>
        <p:txBody>
          <a:bodyPr wrap="square" lIns="91440" tIns="45720" rIns="91440" bIns="45720" rtlCol="0" anchor="t">
            <a:spAutoFit/>
          </a:bodyPr>
          <a:lstStyle/>
          <a:p>
            <a:pPr algn="ctr"/>
            <a:r>
              <a:rPr lang="en-AU" sz="1400"/>
              <a:t>Comparisons</a:t>
            </a:r>
          </a:p>
        </p:txBody>
      </p:sp>
      <p:sp>
        <p:nvSpPr>
          <p:cNvPr id="14" name="TextBox 13">
            <a:extLst>
              <a:ext uri="{FF2B5EF4-FFF2-40B4-BE49-F238E27FC236}">
                <a16:creationId xmlns:a16="http://schemas.microsoft.com/office/drawing/2014/main" id="{CECF865C-6DDC-4EF0-921B-04B11A879BC5}"/>
              </a:ext>
            </a:extLst>
          </p:cNvPr>
          <p:cNvSpPr txBox="1"/>
          <p:nvPr/>
        </p:nvSpPr>
        <p:spPr>
          <a:xfrm>
            <a:off x="6826272" y="2868891"/>
            <a:ext cx="1590243" cy="523220"/>
          </a:xfrm>
          <a:prstGeom prst="rect">
            <a:avLst/>
          </a:prstGeom>
          <a:noFill/>
        </p:spPr>
        <p:txBody>
          <a:bodyPr wrap="square" rtlCol="0">
            <a:spAutoFit/>
          </a:bodyPr>
          <a:lstStyle/>
          <a:p>
            <a:pPr algn="ctr"/>
            <a:r>
              <a:rPr lang="en-AU" sz="1400"/>
              <a:t>Overall positive response</a:t>
            </a:r>
          </a:p>
        </p:txBody>
      </p:sp>
      <p:sp>
        <p:nvSpPr>
          <p:cNvPr id="19" name="TextBox 18">
            <a:extLst>
              <a:ext uri="{FF2B5EF4-FFF2-40B4-BE49-F238E27FC236}">
                <a16:creationId xmlns:a16="http://schemas.microsoft.com/office/drawing/2014/main" id="{E6508267-9CF5-40D1-BA1A-D90482DA0C1E}"/>
              </a:ext>
            </a:extLst>
          </p:cNvPr>
          <p:cNvSpPr txBox="1"/>
          <p:nvPr/>
        </p:nvSpPr>
        <p:spPr>
          <a:xfrm>
            <a:off x="4073306" y="2862883"/>
            <a:ext cx="1590243" cy="307777"/>
          </a:xfrm>
          <a:prstGeom prst="rect">
            <a:avLst/>
          </a:prstGeom>
          <a:noFill/>
        </p:spPr>
        <p:txBody>
          <a:bodyPr wrap="square" rtlCol="0">
            <a:spAutoFit/>
          </a:bodyPr>
          <a:lstStyle/>
          <a:p>
            <a:pPr algn="ctr"/>
            <a:r>
              <a:rPr lang="en-AU" sz="1400"/>
              <a:t>Drill down</a:t>
            </a:r>
          </a:p>
        </p:txBody>
      </p:sp>
      <p:cxnSp>
        <p:nvCxnSpPr>
          <p:cNvPr id="5" name="Straight Arrow Connector 4">
            <a:extLst>
              <a:ext uri="{FF2B5EF4-FFF2-40B4-BE49-F238E27FC236}">
                <a16:creationId xmlns:a16="http://schemas.microsoft.com/office/drawing/2014/main" id="{C91AEEF1-E4F6-E806-ECC8-40FAE27DBABD}"/>
              </a:ext>
            </a:extLst>
          </p:cNvPr>
          <p:cNvCxnSpPr>
            <a:cxnSpLocks/>
          </p:cNvCxnSpPr>
          <p:nvPr/>
        </p:nvCxnSpPr>
        <p:spPr>
          <a:xfrm>
            <a:off x="7624283" y="3405759"/>
            <a:ext cx="0" cy="932453"/>
          </a:xfrm>
          <a:prstGeom prst="straightConnector1">
            <a:avLst/>
          </a:prstGeom>
          <a:ln w="19050">
            <a:tailEnd type="triangle"/>
          </a:ln>
        </p:spPr>
        <p:style>
          <a:lnRef idx="1">
            <a:schemeClr val="accent1"/>
          </a:lnRef>
          <a:fillRef idx="0">
            <a:schemeClr val="accent1"/>
          </a:fillRef>
          <a:effectRef idx="0">
            <a:schemeClr val="accent1"/>
          </a:effectRef>
          <a:fontRef idx="minor">
            <a:schemeClr val="tx1"/>
          </a:fontRef>
        </p:style>
      </p:cxnSp>
      <p:cxnSp>
        <p:nvCxnSpPr>
          <p:cNvPr id="20" name="Straight Arrow Connector 19">
            <a:extLst>
              <a:ext uri="{FF2B5EF4-FFF2-40B4-BE49-F238E27FC236}">
                <a16:creationId xmlns:a16="http://schemas.microsoft.com/office/drawing/2014/main" id="{0715BCDB-28A6-4F92-9E79-5E497198E8A9}"/>
              </a:ext>
            </a:extLst>
          </p:cNvPr>
          <p:cNvCxnSpPr>
            <a:cxnSpLocks/>
          </p:cNvCxnSpPr>
          <p:nvPr/>
        </p:nvCxnSpPr>
        <p:spPr>
          <a:xfrm>
            <a:off x="4500825" y="3251552"/>
            <a:ext cx="0" cy="1385248"/>
          </a:xfrm>
          <a:prstGeom prst="straightConnector1">
            <a:avLst/>
          </a:prstGeom>
          <a:ln w="19050">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209469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7">
            <a:extLst>
              <a:ext uri="{FF2B5EF4-FFF2-40B4-BE49-F238E27FC236}">
                <a16:creationId xmlns:a16="http://schemas.microsoft.com/office/drawing/2014/main" id="{8E8AF4FB-718B-45ED-9AAB-0BA396A5C3B4}"/>
              </a:ext>
            </a:extLst>
          </p:cNvPr>
          <p:cNvSpPr>
            <a:spLocks noGrp="1"/>
          </p:cNvSpPr>
          <p:nvPr>
            <p:ph type="body" idx="1"/>
          </p:nvPr>
        </p:nvSpPr>
        <p:spPr/>
        <p:txBody>
          <a:bodyPr/>
          <a:lstStyle/>
          <a:p>
            <a:r>
              <a:rPr lang="en-AU" sz="2000">
                <a:solidFill>
                  <a:schemeClr val="tx2"/>
                </a:solidFill>
              </a:rPr>
              <a:t>Finding negative behaviour results</a:t>
            </a:r>
          </a:p>
        </p:txBody>
      </p:sp>
      <p:sp>
        <p:nvSpPr>
          <p:cNvPr id="7" name="Title 6">
            <a:extLst>
              <a:ext uri="{FF2B5EF4-FFF2-40B4-BE49-F238E27FC236}">
                <a16:creationId xmlns:a16="http://schemas.microsoft.com/office/drawing/2014/main" id="{AF0D9D67-0827-478E-8664-C61F736ED426}"/>
              </a:ext>
            </a:extLst>
          </p:cNvPr>
          <p:cNvSpPr>
            <a:spLocks noGrp="1"/>
          </p:cNvSpPr>
          <p:nvPr>
            <p:ph type="title"/>
          </p:nvPr>
        </p:nvSpPr>
        <p:spPr/>
        <p:txBody>
          <a:bodyPr/>
          <a:lstStyle/>
          <a:p>
            <a:r>
              <a:rPr lang="en-AU" sz="2400"/>
              <a:t>Results dashboards</a:t>
            </a:r>
          </a:p>
        </p:txBody>
      </p:sp>
      <p:sp>
        <p:nvSpPr>
          <p:cNvPr id="9" name="Content Placeholder 8">
            <a:extLst>
              <a:ext uri="{FF2B5EF4-FFF2-40B4-BE49-F238E27FC236}">
                <a16:creationId xmlns:a16="http://schemas.microsoft.com/office/drawing/2014/main" id="{F1AFAE8B-5E6F-4763-B789-87EFF8ACEDA3}"/>
              </a:ext>
            </a:extLst>
          </p:cNvPr>
          <p:cNvSpPr>
            <a:spLocks noGrp="1"/>
          </p:cNvSpPr>
          <p:nvPr>
            <p:ph idx="10"/>
          </p:nvPr>
        </p:nvSpPr>
        <p:spPr>
          <a:xfrm>
            <a:off x="448124" y="2894400"/>
            <a:ext cx="5503497" cy="3484800"/>
          </a:xfrm>
        </p:spPr>
        <p:txBody>
          <a:bodyPr vert="horz" lIns="91440" tIns="45720" rIns="91440" bIns="45720" rtlCol="0" anchor="t">
            <a:noAutofit/>
          </a:bodyPr>
          <a:lstStyle/>
          <a:p>
            <a:r>
              <a:rPr lang="en-AU" sz="1600"/>
              <a:t>All negative behaviour results can be found in their respective sections on the left side:</a:t>
            </a:r>
          </a:p>
          <a:p>
            <a:pPr marL="285750" indent="-285750">
              <a:buFont typeface="Arial" panose="020B0604020202020204" pitchFamily="34" charset="0"/>
              <a:buChar char="•"/>
            </a:pPr>
            <a:r>
              <a:rPr lang="en-AU" sz="1600"/>
              <a:t>Bullying.</a:t>
            </a:r>
          </a:p>
          <a:p>
            <a:pPr marL="285750" indent="-285750">
              <a:buFont typeface="Arial" panose="020B0604020202020204" pitchFamily="34" charset="0"/>
              <a:buChar char="•"/>
            </a:pPr>
            <a:r>
              <a:rPr lang="en-AU" sz="1600"/>
              <a:t>Sexual harassment.</a:t>
            </a:r>
          </a:p>
          <a:p>
            <a:pPr marL="285750" indent="-285750">
              <a:buFont typeface="Arial" panose="020B0604020202020204" pitchFamily="34" charset="0"/>
              <a:buChar char="•"/>
            </a:pPr>
            <a:r>
              <a:rPr lang="en-AU" sz="1600"/>
              <a:t>Discrimination.</a:t>
            </a:r>
          </a:p>
          <a:p>
            <a:pPr marL="285750" indent="-285750">
              <a:buFont typeface="Arial" panose="020B0604020202020204" pitchFamily="34" charset="0"/>
              <a:buChar char="•"/>
            </a:pPr>
            <a:r>
              <a:rPr lang="en-AU" sz="1600"/>
              <a:t>Violence and aggression.</a:t>
            </a:r>
          </a:p>
          <a:p>
            <a:endParaRPr lang="en-AU"/>
          </a:p>
        </p:txBody>
      </p:sp>
      <p:cxnSp>
        <p:nvCxnSpPr>
          <p:cNvPr id="5" name="Straight Connector 4">
            <a:extLst>
              <a:ext uri="{FF2B5EF4-FFF2-40B4-BE49-F238E27FC236}">
                <a16:creationId xmlns:a16="http://schemas.microsoft.com/office/drawing/2014/main" id="{6089A8C3-7F27-4692-8752-F6D5276FC019}"/>
              </a:ext>
            </a:extLst>
          </p:cNvPr>
          <p:cNvCxnSpPr>
            <a:cxnSpLocks/>
          </p:cNvCxnSpPr>
          <p:nvPr/>
        </p:nvCxnSpPr>
        <p:spPr>
          <a:xfrm>
            <a:off x="7700892" y="2965029"/>
            <a:ext cx="13607" cy="2498846"/>
          </a:xfrm>
          <a:prstGeom prst="line">
            <a:avLst/>
          </a:prstGeom>
          <a:ln w="38100"/>
        </p:spPr>
        <p:style>
          <a:lnRef idx="1">
            <a:schemeClr val="accent1"/>
          </a:lnRef>
          <a:fillRef idx="0">
            <a:schemeClr val="accent1"/>
          </a:fillRef>
          <a:effectRef idx="0">
            <a:schemeClr val="accent1"/>
          </a:effectRef>
          <a:fontRef idx="minor">
            <a:schemeClr val="tx1"/>
          </a:fontRef>
        </p:style>
      </p:cxnSp>
      <p:pic>
        <p:nvPicPr>
          <p:cNvPr id="4" name="Picture 5" descr="Image matches text on the left hand side. ">
            <a:extLst>
              <a:ext uri="{FF2B5EF4-FFF2-40B4-BE49-F238E27FC236}">
                <a16:creationId xmlns:a16="http://schemas.microsoft.com/office/drawing/2014/main" id="{07EE87FB-5C99-6F72-5172-50D58F3846DC}"/>
              </a:ext>
            </a:extLst>
          </p:cNvPr>
          <p:cNvPicPr>
            <a:picLocks noChangeAspect="1"/>
          </p:cNvPicPr>
          <p:nvPr/>
        </p:nvPicPr>
        <p:blipFill>
          <a:blip r:embed="rId2"/>
          <a:stretch>
            <a:fillRect/>
          </a:stretch>
        </p:blipFill>
        <p:spPr>
          <a:xfrm>
            <a:off x="7860846" y="1633375"/>
            <a:ext cx="3634467" cy="4557356"/>
          </a:xfrm>
          <a:prstGeom prst="rect">
            <a:avLst/>
          </a:prstGeom>
        </p:spPr>
      </p:pic>
    </p:spTree>
    <p:extLst>
      <p:ext uri="{BB962C8B-B14F-4D97-AF65-F5344CB8AC3E}">
        <p14:creationId xmlns:p14="http://schemas.microsoft.com/office/powerpoint/2010/main" val="268178079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n image explains the overall percentage of people experiencing bullying. There are a percentage shows a comparison between 2024, 2023 and 2022.">
            <a:extLst>
              <a:ext uri="{FF2B5EF4-FFF2-40B4-BE49-F238E27FC236}">
                <a16:creationId xmlns:a16="http://schemas.microsoft.com/office/drawing/2014/main" id="{961A0F6D-A107-49A5-8EB3-053414BC61C6}"/>
              </a:ext>
            </a:extLst>
          </p:cNvPr>
          <p:cNvPicPr>
            <a:picLocks noChangeAspect="1"/>
          </p:cNvPicPr>
          <p:nvPr/>
        </p:nvPicPr>
        <p:blipFill>
          <a:blip r:embed="rId2"/>
          <a:stretch>
            <a:fillRect/>
          </a:stretch>
        </p:blipFill>
        <p:spPr>
          <a:xfrm>
            <a:off x="5726735" y="2906014"/>
            <a:ext cx="6389066" cy="3563522"/>
          </a:xfrm>
          <a:prstGeom prst="rect">
            <a:avLst/>
          </a:prstGeom>
        </p:spPr>
      </p:pic>
      <p:sp>
        <p:nvSpPr>
          <p:cNvPr id="8" name="Text Placeholder 7">
            <a:extLst>
              <a:ext uri="{FF2B5EF4-FFF2-40B4-BE49-F238E27FC236}">
                <a16:creationId xmlns:a16="http://schemas.microsoft.com/office/drawing/2014/main" id="{8E8AF4FB-718B-45ED-9AAB-0BA396A5C3B4}"/>
              </a:ext>
            </a:extLst>
          </p:cNvPr>
          <p:cNvSpPr>
            <a:spLocks noGrp="1"/>
          </p:cNvSpPr>
          <p:nvPr>
            <p:ph type="body" idx="1"/>
          </p:nvPr>
        </p:nvSpPr>
        <p:spPr/>
        <p:txBody>
          <a:bodyPr/>
          <a:lstStyle/>
          <a:p>
            <a:r>
              <a:rPr lang="en-AU" sz="2000">
                <a:solidFill>
                  <a:schemeClr val="tx2"/>
                </a:solidFill>
              </a:rPr>
              <a:t>Understanding negative behaviour results</a:t>
            </a:r>
          </a:p>
        </p:txBody>
      </p:sp>
      <p:sp>
        <p:nvSpPr>
          <p:cNvPr id="7" name="Title 6">
            <a:extLst>
              <a:ext uri="{FF2B5EF4-FFF2-40B4-BE49-F238E27FC236}">
                <a16:creationId xmlns:a16="http://schemas.microsoft.com/office/drawing/2014/main" id="{AF0D9D67-0827-478E-8664-C61F736ED426}"/>
              </a:ext>
            </a:extLst>
          </p:cNvPr>
          <p:cNvSpPr>
            <a:spLocks noGrp="1"/>
          </p:cNvSpPr>
          <p:nvPr>
            <p:ph type="title"/>
          </p:nvPr>
        </p:nvSpPr>
        <p:spPr/>
        <p:txBody>
          <a:bodyPr/>
          <a:lstStyle/>
          <a:p>
            <a:r>
              <a:rPr lang="en-AU" sz="2400"/>
              <a:t>Results dashboards</a:t>
            </a:r>
          </a:p>
        </p:txBody>
      </p:sp>
      <p:sp>
        <p:nvSpPr>
          <p:cNvPr id="9" name="Content Placeholder 8">
            <a:extLst>
              <a:ext uri="{FF2B5EF4-FFF2-40B4-BE49-F238E27FC236}">
                <a16:creationId xmlns:a16="http://schemas.microsoft.com/office/drawing/2014/main" id="{F1AFAE8B-5E6F-4763-B789-87EFF8ACEDA3}"/>
              </a:ext>
            </a:extLst>
          </p:cNvPr>
          <p:cNvSpPr>
            <a:spLocks noGrp="1"/>
          </p:cNvSpPr>
          <p:nvPr>
            <p:ph idx="10"/>
          </p:nvPr>
        </p:nvSpPr>
        <p:spPr>
          <a:xfrm>
            <a:off x="448125" y="2894400"/>
            <a:ext cx="3933376" cy="3484800"/>
          </a:xfrm>
        </p:spPr>
        <p:txBody>
          <a:bodyPr vert="horz" lIns="91440" tIns="45720" rIns="91440" bIns="45720" rtlCol="0" anchor="t">
            <a:noAutofit/>
          </a:bodyPr>
          <a:lstStyle/>
          <a:p>
            <a:r>
              <a:rPr lang="en-AU" sz="1600"/>
              <a:t>All negative behaviour results show you the overall percentage of people who experienced the behaviour, as well as a range of information on the nature of the behaviour.</a:t>
            </a:r>
          </a:p>
          <a:p>
            <a:r>
              <a:rPr lang="en-AU" sz="1600"/>
              <a:t>This includes the type and frequency of the behaviour, as well as submission of a formal complaints.</a:t>
            </a:r>
          </a:p>
          <a:p>
            <a:endParaRPr lang="en-AU"/>
          </a:p>
        </p:txBody>
      </p:sp>
      <p:sp>
        <p:nvSpPr>
          <p:cNvPr id="13" name="TextBox 12">
            <a:extLst>
              <a:ext uri="{FF2B5EF4-FFF2-40B4-BE49-F238E27FC236}">
                <a16:creationId xmlns:a16="http://schemas.microsoft.com/office/drawing/2014/main" id="{2D0C4583-3569-4E2B-8441-5F4D9E7B3107}"/>
              </a:ext>
            </a:extLst>
          </p:cNvPr>
          <p:cNvSpPr txBox="1"/>
          <p:nvPr/>
        </p:nvSpPr>
        <p:spPr>
          <a:xfrm>
            <a:off x="4597631" y="4636800"/>
            <a:ext cx="1243750" cy="523220"/>
          </a:xfrm>
          <a:prstGeom prst="rect">
            <a:avLst/>
          </a:prstGeom>
          <a:noFill/>
        </p:spPr>
        <p:txBody>
          <a:bodyPr wrap="square" rtlCol="0">
            <a:spAutoFit/>
          </a:bodyPr>
          <a:lstStyle/>
          <a:p>
            <a:r>
              <a:rPr lang="en-AU" sz="1400"/>
              <a:t>Further information</a:t>
            </a:r>
          </a:p>
        </p:txBody>
      </p:sp>
      <p:sp>
        <p:nvSpPr>
          <p:cNvPr id="14" name="TextBox 13">
            <a:extLst>
              <a:ext uri="{FF2B5EF4-FFF2-40B4-BE49-F238E27FC236}">
                <a16:creationId xmlns:a16="http://schemas.microsoft.com/office/drawing/2014/main" id="{CECF865C-6DDC-4EF0-921B-04B11A879BC5}"/>
              </a:ext>
            </a:extLst>
          </p:cNvPr>
          <p:cNvSpPr txBox="1"/>
          <p:nvPr/>
        </p:nvSpPr>
        <p:spPr>
          <a:xfrm>
            <a:off x="7507332" y="1440933"/>
            <a:ext cx="1590243" cy="954107"/>
          </a:xfrm>
          <a:prstGeom prst="rect">
            <a:avLst/>
          </a:prstGeom>
          <a:noFill/>
        </p:spPr>
        <p:txBody>
          <a:bodyPr wrap="square" rtlCol="0">
            <a:spAutoFit/>
          </a:bodyPr>
          <a:lstStyle/>
          <a:p>
            <a:pPr algn="ctr"/>
            <a:r>
              <a:rPr lang="en-AU" sz="1400"/>
              <a:t>Overall percentage of people experiencing</a:t>
            </a:r>
          </a:p>
        </p:txBody>
      </p:sp>
      <p:cxnSp>
        <p:nvCxnSpPr>
          <p:cNvPr id="16" name="Straight Arrow Connector 15">
            <a:extLst>
              <a:ext uri="{FF2B5EF4-FFF2-40B4-BE49-F238E27FC236}">
                <a16:creationId xmlns:a16="http://schemas.microsoft.com/office/drawing/2014/main" id="{3FC517EA-39C0-4A11-A478-E599CC7EB56A}"/>
              </a:ext>
            </a:extLst>
          </p:cNvPr>
          <p:cNvCxnSpPr>
            <a:cxnSpLocks/>
          </p:cNvCxnSpPr>
          <p:nvPr/>
        </p:nvCxnSpPr>
        <p:spPr>
          <a:xfrm>
            <a:off x="8302454" y="2395040"/>
            <a:ext cx="0" cy="499360"/>
          </a:xfrm>
          <a:prstGeom prst="straightConnector1">
            <a:avLst/>
          </a:prstGeom>
          <a:ln w="19050">
            <a:tailEnd type="triangle"/>
          </a:ln>
        </p:spPr>
        <p:style>
          <a:lnRef idx="1">
            <a:schemeClr val="accent1"/>
          </a:lnRef>
          <a:fillRef idx="0">
            <a:schemeClr val="accent1"/>
          </a:fillRef>
          <a:effectRef idx="0">
            <a:schemeClr val="accent1"/>
          </a:effectRef>
          <a:fontRef idx="minor">
            <a:schemeClr val="tx1"/>
          </a:fontRef>
        </p:style>
      </p:cxnSp>
      <p:cxnSp>
        <p:nvCxnSpPr>
          <p:cNvPr id="17" name="Straight Arrow Connector 16">
            <a:extLst>
              <a:ext uri="{FF2B5EF4-FFF2-40B4-BE49-F238E27FC236}">
                <a16:creationId xmlns:a16="http://schemas.microsoft.com/office/drawing/2014/main" id="{02C0EF0B-46F4-4B3D-8473-DC309984E780}"/>
              </a:ext>
            </a:extLst>
          </p:cNvPr>
          <p:cNvCxnSpPr>
            <a:cxnSpLocks/>
          </p:cNvCxnSpPr>
          <p:nvPr/>
        </p:nvCxnSpPr>
        <p:spPr>
          <a:xfrm>
            <a:off x="5641356" y="5225368"/>
            <a:ext cx="0" cy="1045920"/>
          </a:xfrm>
          <a:prstGeom prst="straightConnector1">
            <a:avLst/>
          </a:prstGeom>
          <a:ln w="19050">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5376320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7F6B5B33-04C4-4CA2-9452-3D1E1ABBD047}"/>
              </a:ext>
            </a:extLst>
          </p:cNvPr>
          <p:cNvSpPr>
            <a:spLocks noGrp="1"/>
          </p:cNvSpPr>
          <p:nvPr>
            <p:ph type="body" idx="1"/>
          </p:nvPr>
        </p:nvSpPr>
        <p:spPr/>
        <p:txBody>
          <a:bodyPr/>
          <a:lstStyle/>
          <a:p>
            <a:r>
              <a:rPr lang="en-AU">
                <a:solidFill>
                  <a:schemeClr val="tx2"/>
                </a:solidFill>
              </a:rPr>
              <a:t>Two separate results dashboards</a:t>
            </a:r>
          </a:p>
        </p:txBody>
      </p:sp>
      <p:sp>
        <p:nvSpPr>
          <p:cNvPr id="7" name="Content Placeholder 6">
            <a:extLst>
              <a:ext uri="{FF2B5EF4-FFF2-40B4-BE49-F238E27FC236}">
                <a16:creationId xmlns:a16="http://schemas.microsoft.com/office/drawing/2014/main" id="{97272B4C-7E9E-4E86-8E5E-EAEFBEB2130A}"/>
              </a:ext>
            </a:extLst>
          </p:cNvPr>
          <p:cNvSpPr>
            <a:spLocks noGrp="1"/>
          </p:cNvSpPr>
          <p:nvPr>
            <p:ph idx="11"/>
          </p:nvPr>
        </p:nvSpPr>
        <p:spPr/>
        <p:txBody>
          <a:bodyPr vert="horz" lIns="91440" tIns="45720" rIns="91440" bIns="45720" rtlCol="0" anchor="t">
            <a:noAutofit/>
          </a:bodyPr>
          <a:lstStyle/>
          <a:p>
            <a:r>
              <a:rPr lang="en-AU" b="1"/>
              <a:t>2024 Results dashboard</a:t>
            </a:r>
          </a:p>
          <a:p>
            <a:r>
              <a:rPr lang="en-AU" sz="1600"/>
              <a:t>Use the 'Results For:' filter to show results for sub-units in your organisations hierarchy</a:t>
            </a:r>
          </a:p>
        </p:txBody>
      </p:sp>
      <p:sp>
        <p:nvSpPr>
          <p:cNvPr id="5" name="Title 4">
            <a:extLst>
              <a:ext uri="{FF2B5EF4-FFF2-40B4-BE49-F238E27FC236}">
                <a16:creationId xmlns:a16="http://schemas.microsoft.com/office/drawing/2014/main" id="{33C06474-417A-4300-8FBE-BFF8A93A7DC2}"/>
              </a:ext>
            </a:extLst>
          </p:cNvPr>
          <p:cNvSpPr>
            <a:spLocks noGrp="1"/>
          </p:cNvSpPr>
          <p:nvPr>
            <p:ph type="title"/>
          </p:nvPr>
        </p:nvSpPr>
        <p:spPr/>
        <p:txBody>
          <a:bodyPr/>
          <a:lstStyle/>
          <a:p>
            <a:r>
              <a:rPr lang="en-AU" sz="2400"/>
              <a:t>Results dashboards and diversity filters</a:t>
            </a:r>
          </a:p>
        </p:txBody>
      </p:sp>
      <p:sp>
        <p:nvSpPr>
          <p:cNvPr id="8" name="Content Placeholder 7">
            <a:extLst>
              <a:ext uri="{FF2B5EF4-FFF2-40B4-BE49-F238E27FC236}">
                <a16:creationId xmlns:a16="http://schemas.microsoft.com/office/drawing/2014/main" id="{83C908AA-0726-4E79-9F2C-F95B98ACF8C1}"/>
              </a:ext>
            </a:extLst>
          </p:cNvPr>
          <p:cNvSpPr>
            <a:spLocks noGrp="1"/>
          </p:cNvSpPr>
          <p:nvPr>
            <p:ph idx="12"/>
          </p:nvPr>
        </p:nvSpPr>
        <p:spPr/>
        <p:txBody>
          <a:bodyPr vert="horz" lIns="91440" tIns="45720" rIns="91440" bIns="45720" rtlCol="0" anchor="t">
            <a:noAutofit/>
          </a:bodyPr>
          <a:lstStyle/>
          <a:p>
            <a:r>
              <a:rPr lang="en-AU" b="1"/>
              <a:t>2024 Results with diversity filters dashboard</a:t>
            </a:r>
          </a:p>
          <a:p>
            <a:r>
              <a:rPr lang="en-AU" sz="1600"/>
              <a:t>Use the filters at the top to review results for demographic groups</a:t>
            </a:r>
          </a:p>
        </p:txBody>
      </p:sp>
      <p:sp>
        <p:nvSpPr>
          <p:cNvPr id="4" name="Rectangle 3">
            <a:extLst>
              <a:ext uri="{FF2B5EF4-FFF2-40B4-BE49-F238E27FC236}">
                <a16:creationId xmlns:a16="http://schemas.microsoft.com/office/drawing/2014/main" id="{69B6D89E-F73A-41A0-BC9E-A408CE1FAA9E}"/>
              </a:ext>
            </a:extLst>
          </p:cNvPr>
          <p:cNvSpPr/>
          <p:nvPr/>
        </p:nvSpPr>
        <p:spPr>
          <a:xfrm>
            <a:off x="1251284" y="5325979"/>
            <a:ext cx="4443663" cy="48126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9" name="Rectangle 8">
            <a:extLst>
              <a:ext uri="{FF2B5EF4-FFF2-40B4-BE49-F238E27FC236}">
                <a16:creationId xmlns:a16="http://schemas.microsoft.com/office/drawing/2014/main" id="{FE63A4E1-0F51-441D-B04B-2452825FD409}"/>
              </a:ext>
            </a:extLst>
          </p:cNvPr>
          <p:cNvSpPr/>
          <p:nvPr/>
        </p:nvSpPr>
        <p:spPr>
          <a:xfrm>
            <a:off x="2847474" y="5061284"/>
            <a:ext cx="1106905" cy="14850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3" name="Rectangle 12">
            <a:extLst>
              <a:ext uri="{FF2B5EF4-FFF2-40B4-BE49-F238E27FC236}">
                <a16:creationId xmlns:a16="http://schemas.microsoft.com/office/drawing/2014/main" id="{2A306245-B806-41C6-A644-66E8FC77D50F}"/>
              </a:ext>
            </a:extLst>
          </p:cNvPr>
          <p:cNvSpPr/>
          <p:nvPr/>
        </p:nvSpPr>
        <p:spPr>
          <a:xfrm>
            <a:off x="7724272" y="5061284"/>
            <a:ext cx="2173707" cy="18223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11" name="Picture 10" descr="&#10;Screen image of the result dashboard showing filter by a range of demographics. &#10;">
            <a:extLst>
              <a:ext uri="{FF2B5EF4-FFF2-40B4-BE49-F238E27FC236}">
                <a16:creationId xmlns:a16="http://schemas.microsoft.com/office/drawing/2014/main" id="{778FDE86-123F-8B58-CDFC-8F66EF978E4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275427" y="4102912"/>
            <a:ext cx="4902090" cy="1013152"/>
          </a:xfrm>
          <a:prstGeom prst="rect">
            <a:avLst/>
          </a:prstGeom>
        </p:spPr>
      </p:pic>
      <p:pic>
        <p:nvPicPr>
          <p:cNvPr id="3" name="Picture 2" descr="An image of a filter function on the results dashboard that help show results for sub-units in your organisations hierarchy. ">
            <a:extLst>
              <a:ext uri="{FF2B5EF4-FFF2-40B4-BE49-F238E27FC236}">
                <a16:creationId xmlns:a16="http://schemas.microsoft.com/office/drawing/2014/main" id="{D8A679AC-C805-307A-D527-327D11C2ECDB}"/>
              </a:ext>
            </a:extLst>
          </p:cNvPr>
          <p:cNvPicPr>
            <a:picLocks noChangeAspect="1"/>
          </p:cNvPicPr>
          <p:nvPr/>
        </p:nvPicPr>
        <p:blipFill>
          <a:blip r:embed="rId3"/>
          <a:stretch>
            <a:fillRect/>
          </a:stretch>
        </p:blipFill>
        <p:spPr>
          <a:xfrm>
            <a:off x="1251284" y="4102912"/>
            <a:ext cx="2965908" cy="2322192"/>
          </a:xfrm>
          <a:prstGeom prst="rect">
            <a:avLst/>
          </a:prstGeom>
        </p:spPr>
      </p:pic>
    </p:spTree>
    <p:extLst>
      <p:ext uri="{BB962C8B-B14F-4D97-AF65-F5344CB8AC3E}">
        <p14:creationId xmlns:p14="http://schemas.microsoft.com/office/powerpoint/2010/main" val="20549406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004B4A-0B75-4798-A8B3-9A832B1D8D5E}"/>
              </a:ext>
            </a:extLst>
          </p:cNvPr>
          <p:cNvSpPr>
            <a:spLocks noGrp="1"/>
          </p:cNvSpPr>
          <p:nvPr>
            <p:ph type="title"/>
          </p:nvPr>
        </p:nvSpPr>
        <p:spPr/>
        <p:txBody>
          <a:bodyPr/>
          <a:lstStyle/>
          <a:p>
            <a:r>
              <a:rPr lang="en-AU" sz="2400"/>
              <a:t>Introduction</a:t>
            </a:r>
          </a:p>
        </p:txBody>
      </p:sp>
      <p:sp>
        <p:nvSpPr>
          <p:cNvPr id="3" name="Content Placeholder 2">
            <a:extLst>
              <a:ext uri="{FF2B5EF4-FFF2-40B4-BE49-F238E27FC236}">
                <a16:creationId xmlns:a16="http://schemas.microsoft.com/office/drawing/2014/main" id="{6AFCC7C7-D11E-4EDE-947B-271805802E3E}"/>
              </a:ext>
            </a:extLst>
          </p:cNvPr>
          <p:cNvSpPr>
            <a:spLocks noGrp="1"/>
          </p:cNvSpPr>
          <p:nvPr>
            <p:ph idx="1"/>
          </p:nvPr>
        </p:nvSpPr>
        <p:spPr>
          <a:xfrm>
            <a:off x="448125" y="1884067"/>
            <a:ext cx="10496009" cy="4495972"/>
          </a:xfrm>
        </p:spPr>
        <p:txBody>
          <a:bodyPr vert="horz" lIns="91440" tIns="45720" rIns="91440" bIns="45720" rtlCol="0" anchor="t">
            <a:noAutofit/>
          </a:bodyPr>
          <a:lstStyle/>
          <a:p>
            <a:pPr marL="0" indent="0">
              <a:buNone/>
            </a:pPr>
            <a:r>
              <a:rPr lang="en-AU" sz="1600"/>
              <a:t>Your People matter survey results are available as online interactive dashboards, </a:t>
            </a:r>
            <a:endParaRPr lang="en-US"/>
          </a:p>
          <a:p>
            <a:pPr marL="0" indent="0">
              <a:buNone/>
            </a:pPr>
            <a:r>
              <a:rPr lang="en-AU" sz="1600"/>
              <a:t>as well as static reports in PDF, Word and Excel. </a:t>
            </a:r>
          </a:p>
          <a:p>
            <a:pPr marL="0" indent="0">
              <a:buNone/>
            </a:pPr>
            <a:endParaRPr lang="en-AU" sz="1600"/>
          </a:p>
          <a:p>
            <a:pPr marL="0" indent="0">
              <a:buNone/>
            </a:pPr>
            <a:r>
              <a:rPr lang="en-AU" sz="1600"/>
              <a:t>What information your organisation gets, and the types of reports are on our </a:t>
            </a:r>
            <a:r>
              <a:rPr lang="en-AU" sz="1600">
                <a:hlinkClick r:id="rId2"/>
              </a:rPr>
              <a:t>website</a:t>
            </a:r>
            <a:r>
              <a:rPr lang="en-AU" sz="1600"/>
              <a:t>. </a:t>
            </a:r>
            <a:endParaRPr lang="en-AU"/>
          </a:p>
          <a:p>
            <a:pPr marL="0" indent="0">
              <a:buNone/>
            </a:pPr>
            <a:endParaRPr lang="en-AU" sz="1600"/>
          </a:p>
          <a:p>
            <a:pPr marL="0" indent="0">
              <a:buNone/>
            </a:pPr>
            <a:r>
              <a:rPr lang="en-AU" sz="1600"/>
              <a:t>This presentation will help you understand:</a:t>
            </a:r>
          </a:p>
          <a:p>
            <a:pPr marL="341630" indent="-341630"/>
            <a:r>
              <a:rPr lang="en-AU" sz="1600"/>
              <a:t>How to access your 2024 online dashboard results.</a:t>
            </a:r>
          </a:p>
          <a:p>
            <a:pPr marL="341630" indent="-341630"/>
            <a:r>
              <a:rPr lang="en-AU" sz="1600"/>
              <a:t>What dashboards you have access to</a:t>
            </a:r>
          </a:p>
          <a:p>
            <a:pPr marL="341630" indent="-341630"/>
            <a:r>
              <a:rPr lang="en-AU" sz="1600"/>
              <a:t>How to navigate the dashboards and find results for different questions.</a:t>
            </a:r>
          </a:p>
          <a:p>
            <a:pPr marL="341630" indent="-341630"/>
            <a:r>
              <a:rPr lang="en-AU" sz="1600"/>
              <a:t>How to export results.</a:t>
            </a:r>
          </a:p>
          <a:p>
            <a:pPr marL="341630" indent="-341630"/>
            <a:endParaRPr lang="en-AU"/>
          </a:p>
          <a:p>
            <a:pPr marL="0" indent="0">
              <a:buNone/>
            </a:pPr>
            <a:r>
              <a:rPr lang="en-AU" sz="1600"/>
              <a:t>We recommend you review your dashboard results, and available filters, before allowing access to additional users outside of your human resources and diversity and inclusion teams. </a:t>
            </a:r>
          </a:p>
        </p:txBody>
      </p:sp>
    </p:spTree>
    <p:extLst>
      <p:ext uri="{BB962C8B-B14F-4D97-AF65-F5344CB8AC3E}">
        <p14:creationId xmlns:p14="http://schemas.microsoft.com/office/powerpoint/2010/main" val="146437581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n image of a dashboard that explains the understanding anonymity in the '2024 results with diversity filter'. ">
            <a:extLst>
              <a:ext uri="{FF2B5EF4-FFF2-40B4-BE49-F238E27FC236}">
                <a16:creationId xmlns:a16="http://schemas.microsoft.com/office/drawing/2014/main" id="{BE07B329-645B-C781-86DA-8917B5097499}"/>
              </a:ext>
            </a:extLst>
          </p:cNvPr>
          <p:cNvPicPr>
            <a:picLocks noChangeAspect="1"/>
          </p:cNvPicPr>
          <p:nvPr/>
        </p:nvPicPr>
        <p:blipFill>
          <a:blip r:embed="rId2"/>
          <a:stretch>
            <a:fillRect/>
          </a:stretch>
        </p:blipFill>
        <p:spPr>
          <a:xfrm>
            <a:off x="4610099" y="2712066"/>
            <a:ext cx="7241245" cy="3570568"/>
          </a:xfrm>
          <a:prstGeom prst="rect">
            <a:avLst/>
          </a:prstGeom>
        </p:spPr>
      </p:pic>
      <p:sp>
        <p:nvSpPr>
          <p:cNvPr id="8" name="Text Placeholder 7">
            <a:extLst>
              <a:ext uri="{FF2B5EF4-FFF2-40B4-BE49-F238E27FC236}">
                <a16:creationId xmlns:a16="http://schemas.microsoft.com/office/drawing/2014/main" id="{8E8AF4FB-718B-45ED-9AAB-0BA396A5C3B4}"/>
              </a:ext>
            </a:extLst>
          </p:cNvPr>
          <p:cNvSpPr>
            <a:spLocks noGrp="1"/>
          </p:cNvSpPr>
          <p:nvPr>
            <p:ph type="body" idx="1"/>
          </p:nvPr>
        </p:nvSpPr>
        <p:spPr/>
        <p:txBody>
          <a:bodyPr/>
          <a:lstStyle/>
          <a:p>
            <a:r>
              <a:rPr lang="en-AU" sz="2000">
                <a:solidFill>
                  <a:schemeClr val="tx2"/>
                </a:solidFill>
              </a:rPr>
              <a:t>Understanding anonymity in the ‘2024 Results with diversity filters’ dashboard</a:t>
            </a:r>
          </a:p>
        </p:txBody>
      </p:sp>
      <p:sp>
        <p:nvSpPr>
          <p:cNvPr id="7" name="Title 6">
            <a:extLst>
              <a:ext uri="{FF2B5EF4-FFF2-40B4-BE49-F238E27FC236}">
                <a16:creationId xmlns:a16="http://schemas.microsoft.com/office/drawing/2014/main" id="{AF0D9D67-0827-478E-8664-C61F736ED426}"/>
              </a:ext>
            </a:extLst>
          </p:cNvPr>
          <p:cNvSpPr>
            <a:spLocks noGrp="1"/>
          </p:cNvSpPr>
          <p:nvPr>
            <p:ph type="title"/>
          </p:nvPr>
        </p:nvSpPr>
        <p:spPr/>
        <p:txBody>
          <a:bodyPr/>
          <a:lstStyle/>
          <a:p>
            <a:r>
              <a:rPr lang="en-AU" sz="2400"/>
              <a:t>Results dashboards</a:t>
            </a:r>
          </a:p>
        </p:txBody>
      </p:sp>
      <p:sp>
        <p:nvSpPr>
          <p:cNvPr id="9" name="Content Placeholder 8">
            <a:extLst>
              <a:ext uri="{FF2B5EF4-FFF2-40B4-BE49-F238E27FC236}">
                <a16:creationId xmlns:a16="http://schemas.microsoft.com/office/drawing/2014/main" id="{F1AFAE8B-5E6F-4763-B789-87EFF8ACEDA3}"/>
              </a:ext>
            </a:extLst>
          </p:cNvPr>
          <p:cNvSpPr>
            <a:spLocks noGrp="1"/>
          </p:cNvSpPr>
          <p:nvPr>
            <p:ph idx="10"/>
          </p:nvPr>
        </p:nvSpPr>
        <p:spPr>
          <a:xfrm>
            <a:off x="448125" y="2894400"/>
            <a:ext cx="3933376" cy="3570568"/>
          </a:xfrm>
        </p:spPr>
        <p:txBody>
          <a:bodyPr vert="horz" lIns="91440" tIns="45720" rIns="91440" bIns="45720" rtlCol="0" anchor="t">
            <a:noAutofit/>
          </a:bodyPr>
          <a:lstStyle/>
          <a:p>
            <a:r>
              <a:rPr lang="en-AU" sz="1600"/>
              <a:t>This dashboard allows you to filter on multiple demographics.</a:t>
            </a:r>
          </a:p>
          <a:p>
            <a:r>
              <a:rPr lang="en-AU" sz="1600"/>
              <a:t>There is an anonymity threshold of 10. This means that if there are less than 10 responses in any demographic, results for these demographics will be grouped together for anonymity.</a:t>
            </a:r>
          </a:p>
        </p:txBody>
      </p:sp>
      <p:sp>
        <p:nvSpPr>
          <p:cNvPr id="2" name="TextBox 1">
            <a:extLst>
              <a:ext uri="{FF2B5EF4-FFF2-40B4-BE49-F238E27FC236}">
                <a16:creationId xmlns:a16="http://schemas.microsoft.com/office/drawing/2014/main" id="{7947AA0A-FAA6-4473-9744-B1D4E374E920}"/>
              </a:ext>
            </a:extLst>
          </p:cNvPr>
          <p:cNvSpPr txBox="1"/>
          <p:nvPr/>
        </p:nvSpPr>
        <p:spPr>
          <a:xfrm>
            <a:off x="448916" y="5996656"/>
            <a:ext cx="4056410" cy="523220"/>
          </a:xfrm>
          <a:prstGeom prst="rect">
            <a:avLst/>
          </a:prstGeom>
          <a:noFill/>
        </p:spPr>
        <p:txBody>
          <a:bodyPr wrap="square" lIns="91440" tIns="45720" rIns="91440" bIns="45720" rtlCol="0" anchor="t">
            <a:spAutoFit/>
          </a:bodyPr>
          <a:lstStyle/>
          <a:p>
            <a:r>
              <a:rPr lang="en-AU" sz="1400" b="1"/>
              <a:t>Tip: </a:t>
            </a:r>
            <a:r>
              <a:rPr lang="en-AU" sz="1400"/>
              <a:t>Use less filters if you see no results for a question.</a:t>
            </a:r>
          </a:p>
        </p:txBody>
      </p:sp>
    </p:spTree>
    <p:extLst>
      <p:ext uri="{BB962C8B-B14F-4D97-AF65-F5344CB8AC3E}">
        <p14:creationId xmlns:p14="http://schemas.microsoft.com/office/powerpoint/2010/main" val="85960563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7">
            <a:extLst>
              <a:ext uri="{FF2B5EF4-FFF2-40B4-BE49-F238E27FC236}">
                <a16:creationId xmlns:a16="http://schemas.microsoft.com/office/drawing/2014/main" id="{8E8AF4FB-718B-45ED-9AAB-0BA396A5C3B4}"/>
              </a:ext>
            </a:extLst>
          </p:cNvPr>
          <p:cNvSpPr>
            <a:spLocks noGrp="1"/>
          </p:cNvSpPr>
          <p:nvPr>
            <p:ph type="body" idx="1"/>
          </p:nvPr>
        </p:nvSpPr>
        <p:spPr/>
        <p:txBody>
          <a:bodyPr/>
          <a:lstStyle/>
          <a:p>
            <a:r>
              <a:rPr lang="en-AU" sz="2000">
                <a:solidFill>
                  <a:schemeClr val="tx2"/>
                </a:solidFill>
              </a:rPr>
              <a:t>Finding sub-unit (employee group) results</a:t>
            </a:r>
          </a:p>
        </p:txBody>
      </p:sp>
      <p:sp>
        <p:nvSpPr>
          <p:cNvPr id="7" name="Title 6">
            <a:extLst>
              <a:ext uri="{FF2B5EF4-FFF2-40B4-BE49-F238E27FC236}">
                <a16:creationId xmlns:a16="http://schemas.microsoft.com/office/drawing/2014/main" id="{AF0D9D67-0827-478E-8664-C61F736ED426}"/>
              </a:ext>
            </a:extLst>
          </p:cNvPr>
          <p:cNvSpPr>
            <a:spLocks noGrp="1"/>
          </p:cNvSpPr>
          <p:nvPr>
            <p:ph type="title"/>
          </p:nvPr>
        </p:nvSpPr>
        <p:spPr/>
        <p:txBody>
          <a:bodyPr/>
          <a:lstStyle/>
          <a:p>
            <a:r>
              <a:rPr lang="en-AU" sz="2400"/>
              <a:t>Results dashboards</a:t>
            </a:r>
          </a:p>
        </p:txBody>
      </p:sp>
      <p:sp>
        <p:nvSpPr>
          <p:cNvPr id="9" name="Content Placeholder 8">
            <a:extLst>
              <a:ext uri="{FF2B5EF4-FFF2-40B4-BE49-F238E27FC236}">
                <a16:creationId xmlns:a16="http://schemas.microsoft.com/office/drawing/2014/main" id="{F1AFAE8B-5E6F-4763-B789-87EFF8ACEDA3}"/>
              </a:ext>
            </a:extLst>
          </p:cNvPr>
          <p:cNvSpPr>
            <a:spLocks noGrp="1"/>
          </p:cNvSpPr>
          <p:nvPr>
            <p:ph idx="10"/>
          </p:nvPr>
        </p:nvSpPr>
        <p:spPr>
          <a:xfrm>
            <a:off x="448124" y="2894400"/>
            <a:ext cx="5503497" cy="3484800"/>
          </a:xfrm>
        </p:spPr>
        <p:txBody>
          <a:bodyPr vert="horz" lIns="91440" tIns="45720" rIns="91440" bIns="45720" rtlCol="0" anchor="t">
            <a:noAutofit/>
          </a:bodyPr>
          <a:lstStyle/>
          <a:p>
            <a:r>
              <a:rPr lang="en-AU" sz="1600"/>
              <a:t>The results for sub-units are summarised in the Hierarchy heatmap page.</a:t>
            </a:r>
            <a:endParaRPr lang="en-US" sz="1600"/>
          </a:p>
        </p:txBody>
      </p:sp>
      <p:cxnSp>
        <p:nvCxnSpPr>
          <p:cNvPr id="5" name="Straight Connector 4">
            <a:extLst>
              <a:ext uri="{FF2B5EF4-FFF2-40B4-BE49-F238E27FC236}">
                <a16:creationId xmlns:a16="http://schemas.microsoft.com/office/drawing/2014/main" id="{6089A8C3-7F27-4692-8752-F6D5276FC019}"/>
              </a:ext>
            </a:extLst>
          </p:cNvPr>
          <p:cNvCxnSpPr>
            <a:cxnSpLocks/>
          </p:cNvCxnSpPr>
          <p:nvPr/>
        </p:nvCxnSpPr>
        <p:spPr>
          <a:xfrm>
            <a:off x="7845676" y="3333784"/>
            <a:ext cx="0" cy="459078"/>
          </a:xfrm>
          <a:prstGeom prst="line">
            <a:avLst/>
          </a:prstGeom>
          <a:ln w="38100"/>
        </p:spPr>
        <p:style>
          <a:lnRef idx="1">
            <a:schemeClr val="accent1"/>
          </a:lnRef>
          <a:fillRef idx="0">
            <a:schemeClr val="accent1"/>
          </a:fillRef>
          <a:effectRef idx="0">
            <a:schemeClr val="accent1"/>
          </a:effectRef>
          <a:fontRef idx="minor">
            <a:schemeClr val="tx1"/>
          </a:fontRef>
        </p:style>
      </p:cxnSp>
      <p:pic>
        <p:nvPicPr>
          <p:cNvPr id="6" name="Picture 9" descr="A screenshot of a sample screen showing the location of the hierarchy heatmap dashboard. ">
            <a:extLst>
              <a:ext uri="{FF2B5EF4-FFF2-40B4-BE49-F238E27FC236}">
                <a16:creationId xmlns:a16="http://schemas.microsoft.com/office/drawing/2014/main" id="{E233A1F2-94A0-E5FF-9FDE-FE673FD1D61F}"/>
              </a:ext>
            </a:extLst>
          </p:cNvPr>
          <p:cNvPicPr>
            <a:picLocks noChangeAspect="1"/>
          </p:cNvPicPr>
          <p:nvPr/>
        </p:nvPicPr>
        <p:blipFill>
          <a:blip r:embed="rId2"/>
          <a:stretch>
            <a:fillRect/>
          </a:stretch>
        </p:blipFill>
        <p:spPr>
          <a:xfrm>
            <a:off x="8008903" y="2074687"/>
            <a:ext cx="3423557" cy="3639356"/>
          </a:xfrm>
          <a:prstGeom prst="rect">
            <a:avLst/>
          </a:prstGeom>
        </p:spPr>
      </p:pic>
    </p:spTree>
    <p:extLst>
      <p:ext uri="{BB962C8B-B14F-4D97-AF65-F5344CB8AC3E}">
        <p14:creationId xmlns:p14="http://schemas.microsoft.com/office/powerpoint/2010/main" val="184606333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4" descr="A screenshot of a sample hierarchy heatmap layout. ">
            <a:extLst>
              <a:ext uri="{FF2B5EF4-FFF2-40B4-BE49-F238E27FC236}">
                <a16:creationId xmlns:a16="http://schemas.microsoft.com/office/drawing/2014/main" id="{336198B7-7EBA-1129-1C7F-6236CE9C09DE}"/>
              </a:ext>
            </a:extLst>
          </p:cNvPr>
          <p:cNvPicPr>
            <a:picLocks noChangeAspect="1"/>
          </p:cNvPicPr>
          <p:nvPr/>
        </p:nvPicPr>
        <p:blipFill>
          <a:blip r:embed="rId2"/>
          <a:stretch>
            <a:fillRect/>
          </a:stretch>
        </p:blipFill>
        <p:spPr>
          <a:xfrm>
            <a:off x="5658155" y="2961402"/>
            <a:ext cx="5528441" cy="3433671"/>
          </a:xfrm>
          <a:prstGeom prst="rect">
            <a:avLst/>
          </a:prstGeom>
        </p:spPr>
      </p:pic>
      <p:sp>
        <p:nvSpPr>
          <p:cNvPr id="8" name="Text Placeholder 7">
            <a:extLst>
              <a:ext uri="{FF2B5EF4-FFF2-40B4-BE49-F238E27FC236}">
                <a16:creationId xmlns:a16="http://schemas.microsoft.com/office/drawing/2014/main" id="{8E8AF4FB-718B-45ED-9AAB-0BA396A5C3B4}"/>
              </a:ext>
            </a:extLst>
          </p:cNvPr>
          <p:cNvSpPr>
            <a:spLocks noGrp="1"/>
          </p:cNvSpPr>
          <p:nvPr>
            <p:ph type="body" idx="1"/>
          </p:nvPr>
        </p:nvSpPr>
        <p:spPr/>
        <p:txBody>
          <a:bodyPr/>
          <a:lstStyle/>
          <a:p>
            <a:r>
              <a:rPr lang="en-AU" sz="2000">
                <a:solidFill>
                  <a:schemeClr val="tx2"/>
                </a:solidFill>
              </a:rPr>
              <a:t>Understanding the hierarchy heatmap</a:t>
            </a:r>
          </a:p>
        </p:txBody>
      </p:sp>
      <p:sp>
        <p:nvSpPr>
          <p:cNvPr id="7" name="Title 6">
            <a:extLst>
              <a:ext uri="{FF2B5EF4-FFF2-40B4-BE49-F238E27FC236}">
                <a16:creationId xmlns:a16="http://schemas.microsoft.com/office/drawing/2014/main" id="{AF0D9D67-0827-478E-8664-C61F736ED426}"/>
              </a:ext>
            </a:extLst>
          </p:cNvPr>
          <p:cNvSpPr>
            <a:spLocks noGrp="1"/>
          </p:cNvSpPr>
          <p:nvPr>
            <p:ph type="title"/>
          </p:nvPr>
        </p:nvSpPr>
        <p:spPr/>
        <p:txBody>
          <a:bodyPr/>
          <a:lstStyle/>
          <a:p>
            <a:r>
              <a:rPr lang="en-AU" sz="2400"/>
              <a:t>Results dashboards</a:t>
            </a:r>
          </a:p>
        </p:txBody>
      </p:sp>
      <p:sp>
        <p:nvSpPr>
          <p:cNvPr id="9" name="Content Placeholder 8">
            <a:extLst>
              <a:ext uri="{FF2B5EF4-FFF2-40B4-BE49-F238E27FC236}">
                <a16:creationId xmlns:a16="http://schemas.microsoft.com/office/drawing/2014/main" id="{F1AFAE8B-5E6F-4763-B789-87EFF8ACEDA3}"/>
              </a:ext>
            </a:extLst>
          </p:cNvPr>
          <p:cNvSpPr>
            <a:spLocks noGrp="1"/>
          </p:cNvSpPr>
          <p:nvPr>
            <p:ph idx="10"/>
          </p:nvPr>
        </p:nvSpPr>
        <p:spPr>
          <a:xfrm>
            <a:off x="448125" y="2894400"/>
            <a:ext cx="3933376" cy="3484800"/>
          </a:xfrm>
        </p:spPr>
        <p:txBody>
          <a:bodyPr vert="horz" lIns="91440" tIns="45720" rIns="91440" bIns="45720" rtlCol="0" anchor="t">
            <a:noAutofit/>
          </a:bodyPr>
          <a:lstStyle/>
          <a:p>
            <a:r>
              <a:rPr lang="en-AU" sz="1600"/>
              <a:t>The hierarchy heatmap shows you results for the group currently selected in the 'Results for:' hierarchy filter (e.g., your organisation or team) and the results of sub-units below the group selected.</a:t>
            </a:r>
            <a:endParaRPr lang="en-US"/>
          </a:p>
          <a:p>
            <a:r>
              <a:rPr lang="en-AU" sz="1600"/>
              <a:t>All results shown are positive results.</a:t>
            </a:r>
            <a:endParaRPr lang="en-AU"/>
          </a:p>
        </p:txBody>
      </p:sp>
      <p:cxnSp>
        <p:nvCxnSpPr>
          <p:cNvPr id="11" name="Straight Connector 10">
            <a:extLst>
              <a:ext uri="{FF2B5EF4-FFF2-40B4-BE49-F238E27FC236}">
                <a16:creationId xmlns:a16="http://schemas.microsoft.com/office/drawing/2014/main" id="{32FAEEDC-3513-4BAB-BBF9-908EC14D6A4E}"/>
              </a:ext>
            </a:extLst>
          </p:cNvPr>
          <p:cNvCxnSpPr>
            <a:cxnSpLocks/>
          </p:cNvCxnSpPr>
          <p:nvPr/>
        </p:nvCxnSpPr>
        <p:spPr>
          <a:xfrm flipH="1">
            <a:off x="8991600" y="3333023"/>
            <a:ext cx="2019300" cy="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2D0C4583-3569-4E2B-8441-5F4D9E7B3107}"/>
              </a:ext>
            </a:extLst>
          </p:cNvPr>
          <p:cNvSpPr txBox="1"/>
          <p:nvPr/>
        </p:nvSpPr>
        <p:spPr>
          <a:xfrm>
            <a:off x="9333372" y="2653625"/>
            <a:ext cx="1444916" cy="307777"/>
          </a:xfrm>
          <a:prstGeom prst="rect">
            <a:avLst/>
          </a:prstGeom>
          <a:noFill/>
        </p:spPr>
        <p:txBody>
          <a:bodyPr wrap="square" lIns="91440" tIns="45720" rIns="91440" bIns="45720" rtlCol="0" anchor="t">
            <a:spAutoFit/>
          </a:bodyPr>
          <a:lstStyle/>
          <a:p>
            <a:pPr algn="ctr"/>
            <a:r>
              <a:rPr lang="en-AU" sz="1400"/>
              <a:t>Sub-units</a:t>
            </a:r>
          </a:p>
        </p:txBody>
      </p:sp>
      <p:sp>
        <p:nvSpPr>
          <p:cNvPr id="14" name="TextBox 13">
            <a:extLst>
              <a:ext uri="{FF2B5EF4-FFF2-40B4-BE49-F238E27FC236}">
                <a16:creationId xmlns:a16="http://schemas.microsoft.com/office/drawing/2014/main" id="{CECF865C-6DDC-4EF0-921B-04B11A879BC5}"/>
              </a:ext>
            </a:extLst>
          </p:cNvPr>
          <p:cNvSpPr txBox="1"/>
          <p:nvPr/>
        </p:nvSpPr>
        <p:spPr>
          <a:xfrm>
            <a:off x="7618500" y="2359803"/>
            <a:ext cx="1590243" cy="523220"/>
          </a:xfrm>
          <a:prstGeom prst="rect">
            <a:avLst/>
          </a:prstGeom>
          <a:noFill/>
        </p:spPr>
        <p:txBody>
          <a:bodyPr wrap="square" rtlCol="0">
            <a:spAutoFit/>
          </a:bodyPr>
          <a:lstStyle/>
          <a:p>
            <a:pPr algn="ctr"/>
            <a:r>
              <a:rPr lang="en-AU" sz="1400"/>
              <a:t>Overall positive response</a:t>
            </a:r>
          </a:p>
        </p:txBody>
      </p:sp>
      <p:cxnSp>
        <p:nvCxnSpPr>
          <p:cNvPr id="16" name="Straight Arrow Connector 15">
            <a:extLst>
              <a:ext uri="{FF2B5EF4-FFF2-40B4-BE49-F238E27FC236}">
                <a16:creationId xmlns:a16="http://schemas.microsoft.com/office/drawing/2014/main" id="{3FC517EA-39C0-4A11-A478-E599CC7EB56A}"/>
              </a:ext>
            </a:extLst>
          </p:cNvPr>
          <p:cNvCxnSpPr>
            <a:cxnSpLocks/>
          </p:cNvCxnSpPr>
          <p:nvPr/>
        </p:nvCxnSpPr>
        <p:spPr>
          <a:xfrm flipH="1">
            <a:off x="8413618" y="3085000"/>
            <a:ext cx="8758" cy="731420"/>
          </a:xfrm>
          <a:prstGeom prst="straightConnector1">
            <a:avLst/>
          </a:prstGeom>
          <a:ln w="19050">
            <a:tailEnd type="triangle"/>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9FBF34F4-8525-4C39-AD08-C034131BB683}"/>
              </a:ext>
            </a:extLst>
          </p:cNvPr>
          <p:cNvCxnSpPr/>
          <p:nvPr/>
        </p:nvCxnSpPr>
        <p:spPr>
          <a:xfrm>
            <a:off x="5790037" y="4190835"/>
            <a:ext cx="775644"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E6508267-9CF5-40D1-BA1A-D90482DA0C1E}"/>
              </a:ext>
            </a:extLst>
          </p:cNvPr>
          <p:cNvSpPr txBox="1"/>
          <p:nvPr/>
        </p:nvSpPr>
        <p:spPr>
          <a:xfrm>
            <a:off x="4247857" y="3293836"/>
            <a:ext cx="1590243" cy="307777"/>
          </a:xfrm>
          <a:prstGeom prst="rect">
            <a:avLst/>
          </a:prstGeom>
          <a:noFill/>
        </p:spPr>
        <p:txBody>
          <a:bodyPr wrap="square" rtlCol="0">
            <a:spAutoFit/>
          </a:bodyPr>
          <a:lstStyle/>
          <a:p>
            <a:pPr algn="ctr"/>
            <a:r>
              <a:rPr lang="en-AU" sz="1400" dirty="0"/>
              <a:t>Drill down</a:t>
            </a:r>
          </a:p>
        </p:txBody>
      </p:sp>
      <p:cxnSp>
        <p:nvCxnSpPr>
          <p:cNvPr id="20" name="Straight Arrow Connector 19">
            <a:extLst>
              <a:ext uri="{FF2B5EF4-FFF2-40B4-BE49-F238E27FC236}">
                <a16:creationId xmlns:a16="http://schemas.microsoft.com/office/drawing/2014/main" id="{0715BCDB-28A6-4F92-9E79-5E497198E8A9}"/>
              </a:ext>
            </a:extLst>
          </p:cNvPr>
          <p:cNvCxnSpPr>
            <a:cxnSpLocks/>
          </p:cNvCxnSpPr>
          <p:nvPr/>
        </p:nvCxnSpPr>
        <p:spPr>
          <a:xfrm>
            <a:off x="5338541" y="3636648"/>
            <a:ext cx="280275" cy="374945"/>
          </a:xfrm>
          <a:prstGeom prst="straightConnector1">
            <a:avLst/>
          </a:prstGeom>
          <a:ln w="19050">
            <a:tailEnd type="triangle"/>
          </a:ln>
        </p:spPr>
        <p:style>
          <a:lnRef idx="1">
            <a:schemeClr val="accent1"/>
          </a:lnRef>
          <a:fillRef idx="0">
            <a:schemeClr val="accent1"/>
          </a:fillRef>
          <a:effectRef idx="0">
            <a:schemeClr val="accent1"/>
          </a:effectRef>
          <a:fontRef idx="minor">
            <a:schemeClr val="tx1"/>
          </a:fontRef>
        </p:style>
      </p:cxnSp>
      <p:sp>
        <p:nvSpPr>
          <p:cNvPr id="15" name="TextBox 14">
            <a:extLst>
              <a:ext uri="{FF2B5EF4-FFF2-40B4-BE49-F238E27FC236}">
                <a16:creationId xmlns:a16="http://schemas.microsoft.com/office/drawing/2014/main" id="{5D7F8099-69F1-2CA7-98BA-87CB32EFC9EF}"/>
              </a:ext>
            </a:extLst>
          </p:cNvPr>
          <p:cNvSpPr txBox="1"/>
          <p:nvPr/>
        </p:nvSpPr>
        <p:spPr>
          <a:xfrm>
            <a:off x="1929653" y="5523806"/>
            <a:ext cx="3321249" cy="307777"/>
          </a:xfrm>
          <a:prstGeom prst="rect">
            <a:avLst/>
          </a:prstGeom>
          <a:noFill/>
        </p:spPr>
        <p:txBody>
          <a:bodyPr wrap="square" rtlCol="0">
            <a:spAutoFit/>
          </a:bodyPr>
          <a:lstStyle/>
          <a:p>
            <a:pPr algn="ctr"/>
            <a:r>
              <a:rPr lang="en-AU" sz="1400"/>
              <a:t>Click on the arrows to see questions</a:t>
            </a:r>
          </a:p>
        </p:txBody>
      </p:sp>
      <p:cxnSp>
        <p:nvCxnSpPr>
          <p:cNvPr id="17" name="Straight Arrow Connector 16">
            <a:extLst>
              <a:ext uri="{FF2B5EF4-FFF2-40B4-BE49-F238E27FC236}">
                <a16:creationId xmlns:a16="http://schemas.microsoft.com/office/drawing/2014/main" id="{1990BF93-068F-1468-A576-6A1B8EA9C7B9}"/>
              </a:ext>
            </a:extLst>
          </p:cNvPr>
          <p:cNvCxnSpPr>
            <a:cxnSpLocks/>
          </p:cNvCxnSpPr>
          <p:nvPr/>
        </p:nvCxnSpPr>
        <p:spPr>
          <a:xfrm flipV="1">
            <a:off x="5250902" y="5672251"/>
            <a:ext cx="362937" cy="1"/>
          </a:xfrm>
          <a:prstGeom prst="straightConnector1">
            <a:avLst/>
          </a:prstGeom>
          <a:ln w="19050">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3518987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7">
            <a:extLst>
              <a:ext uri="{FF2B5EF4-FFF2-40B4-BE49-F238E27FC236}">
                <a16:creationId xmlns:a16="http://schemas.microsoft.com/office/drawing/2014/main" id="{8E8AF4FB-718B-45ED-9AAB-0BA396A5C3B4}"/>
              </a:ext>
            </a:extLst>
          </p:cNvPr>
          <p:cNvSpPr>
            <a:spLocks noGrp="1"/>
          </p:cNvSpPr>
          <p:nvPr>
            <p:ph type="body" idx="1"/>
          </p:nvPr>
        </p:nvSpPr>
        <p:spPr/>
        <p:txBody>
          <a:bodyPr/>
          <a:lstStyle/>
          <a:p>
            <a:r>
              <a:rPr lang="en-AU" sz="2000">
                <a:solidFill>
                  <a:schemeClr val="tx2"/>
                </a:solidFill>
              </a:rPr>
              <a:t>Understanding All results</a:t>
            </a:r>
          </a:p>
        </p:txBody>
      </p:sp>
      <p:sp>
        <p:nvSpPr>
          <p:cNvPr id="7" name="Title 6">
            <a:extLst>
              <a:ext uri="{FF2B5EF4-FFF2-40B4-BE49-F238E27FC236}">
                <a16:creationId xmlns:a16="http://schemas.microsoft.com/office/drawing/2014/main" id="{AF0D9D67-0827-478E-8664-C61F736ED426}"/>
              </a:ext>
            </a:extLst>
          </p:cNvPr>
          <p:cNvSpPr>
            <a:spLocks noGrp="1"/>
          </p:cNvSpPr>
          <p:nvPr>
            <p:ph type="title"/>
          </p:nvPr>
        </p:nvSpPr>
        <p:spPr/>
        <p:txBody>
          <a:bodyPr/>
          <a:lstStyle/>
          <a:p>
            <a:r>
              <a:rPr lang="en-AU" sz="2400"/>
              <a:t>Results dashboards</a:t>
            </a:r>
          </a:p>
        </p:txBody>
      </p:sp>
      <p:sp>
        <p:nvSpPr>
          <p:cNvPr id="9" name="Content Placeholder 8">
            <a:extLst>
              <a:ext uri="{FF2B5EF4-FFF2-40B4-BE49-F238E27FC236}">
                <a16:creationId xmlns:a16="http://schemas.microsoft.com/office/drawing/2014/main" id="{F1AFAE8B-5E6F-4763-B789-87EFF8ACEDA3}"/>
              </a:ext>
            </a:extLst>
          </p:cNvPr>
          <p:cNvSpPr>
            <a:spLocks noGrp="1"/>
          </p:cNvSpPr>
          <p:nvPr>
            <p:ph idx="10"/>
          </p:nvPr>
        </p:nvSpPr>
        <p:spPr>
          <a:xfrm>
            <a:off x="448124" y="2894400"/>
            <a:ext cx="5503497" cy="3484800"/>
          </a:xfrm>
        </p:spPr>
        <p:txBody>
          <a:bodyPr vert="horz" lIns="91440" tIns="45720" rIns="91440" bIns="45720" rtlCol="0" anchor="t">
            <a:noAutofit/>
          </a:bodyPr>
          <a:lstStyle/>
          <a:p>
            <a:r>
              <a:rPr lang="en-AU" sz="1600" dirty="0"/>
              <a:t>All results dashboard</a:t>
            </a:r>
          </a:p>
          <a:p>
            <a:pPr marL="285750" indent="-285750">
              <a:buFont typeface="Arial" panose="020B0604020202020204" pitchFamily="34" charset="0"/>
              <a:buChar char="•"/>
            </a:pPr>
            <a:r>
              <a:rPr lang="en-AU" sz="1600" dirty="0"/>
              <a:t>Groups and benchmarks all questions with value scales</a:t>
            </a:r>
            <a:r>
              <a:rPr lang="en-AU" sz="1600" dirty="0">
                <a:highlight>
                  <a:srgbClr val="FFFFFF"/>
                </a:highlight>
              </a:rPr>
              <a:t>, i.e., favourable, neutral, unfavourable </a:t>
            </a:r>
          </a:p>
          <a:p>
            <a:pPr marL="285750" indent="-285750">
              <a:buFont typeface="Arial" panose="020B0604020202020204" pitchFamily="34" charset="0"/>
              <a:buChar char="•"/>
            </a:pPr>
            <a:r>
              <a:rPr lang="en-AU" sz="1600" dirty="0">
                <a:highlight>
                  <a:srgbClr val="FFFFFF"/>
                </a:highlight>
              </a:rPr>
              <a:t>Compares your results against your previous results and your comparator group.</a:t>
            </a:r>
          </a:p>
          <a:p>
            <a:endParaRPr lang="en-AU" dirty="0"/>
          </a:p>
        </p:txBody>
      </p:sp>
      <p:cxnSp>
        <p:nvCxnSpPr>
          <p:cNvPr id="5" name="Straight Connector 4">
            <a:extLst>
              <a:ext uri="{FF2B5EF4-FFF2-40B4-BE49-F238E27FC236}">
                <a16:creationId xmlns:a16="http://schemas.microsoft.com/office/drawing/2014/main" id="{6089A8C3-7F27-4692-8752-F6D5276FC019}"/>
              </a:ext>
            </a:extLst>
          </p:cNvPr>
          <p:cNvCxnSpPr>
            <a:cxnSpLocks/>
          </p:cNvCxnSpPr>
          <p:nvPr/>
        </p:nvCxnSpPr>
        <p:spPr>
          <a:xfrm>
            <a:off x="7801745" y="4567839"/>
            <a:ext cx="0" cy="538843"/>
          </a:xfrm>
          <a:prstGeom prst="line">
            <a:avLst/>
          </a:prstGeom>
          <a:ln w="38100"/>
        </p:spPr>
        <p:style>
          <a:lnRef idx="1">
            <a:schemeClr val="accent1"/>
          </a:lnRef>
          <a:fillRef idx="0">
            <a:schemeClr val="accent1"/>
          </a:fillRef>
          <a:effectRef idx="0">
            <a:schemeClr val="accent1"/>
          </a:effectRef>
          <a:fontRef idx="minor">
            <a:schemeClr val="tx1"/>
          </a:fontRef>
        </p:style>
      </p:cxnSp>
      <p:pic>
        <p:nvPicPr>
          <p:cNvPr id="3" name="Picture 3" descr="A screenshot of a phone&#10;&#10;Description automatically generated">
            <a:extLst>
              <a:ext uri="{FF2B5EF4-FFF2-40B4-BE49-F238E27FC236}">
                <a16:creationId xmlns:a16="http://schemas.microsoft.com/office/drawing/2014/main" id="{4BED0CEB-727F-9462-B5B1-B388F50102D1}"/>
              </a:ext>
            </a:extLst>
          </p:cNvPr>
          <p:cNvPicPr>
            <a:picLocks noChangeAspect="1"/>
          </p:cNvPicPr>
          <p:nvPr/>
        </p:nvPicPr>
        <p:blipFill>
          <a:blip r:embed="rId2"/>
          <a:stretch>
            <a:fillRect/>
          </a:stretch>
        </p:blipFill>
        <p:spPr>
          <a:xfrm>
            <a:off x="7960902" y="2025913"/>
            <a:ext cx="3381935" cy="4240044"/>
          </a:xfrm>
          <a:prstGeom prst="rect">
            <a:avLst/>
          </a:prstGeom>
        </p:spPr>
      </p:pic>
    </p:spTree>
    <p:extLst>
      <p:ext uri="{BB962C8B-B14F-4D97-AF65-F5344CB8AC3E}">
        <p14:creationId xmlns:p14="http://schemas.microsoft.com/office/powerpoint/2010/main" val="225786205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n image of a dashboard that explains your organisation's custom questions as part of the survey. ">
            <a:extLst>
              <a:ext uri="{FF2B5EF4-FFF2-40B4-BE49-F238E27FC236}">
                <a16:creationId xmlns:a16="http://schemas.microsoft.com/office/drawing/2014/main" id="{A9F88875-0DB5-2121-6310-A34F6976A3BD}"/>
              </a:ext>
            </a:extLst>
          </p:cNvPr>
          <p:cNvPicPr>
            <a:picLocks noChangeAspect="1"/>
          </p:cNvPicPr>
          <p:nvPr/>
        </p:nvPicPr>
        <p:blipFill>
          <a:blip r:embed="rId2"/>
          <a:stretch>
            <a:fillRect/>
          </a:stretch>
        </p:blipFill>
        <p:spPr>
          <a:xfrm>
            <a:off x="4205964" y="1872659"/>
            <a:ext cx="7537910" cy="3941624"/>
          </a:xfrm>
          <a:prstGeom prst="rect">
            <a:avLst/>
          </a:prstGeom>
        </p:spPr>
      </p:pic>
      <p:sp>
        <p:nvSpPr>
          <p:cNvPr id="7" name="Content Placeholder 6">
            <a:extLst>
              <a:ext uri="{FF2B5EF4-FFF2-40B4-BE49-F238E27FC236}">
                <a16:creationId xmlns:a16="http://schemas.microsoft.com/office/drawing/2014/main" id="{6443D8EA-9AF0-40ED-8A9E-1C6DCD16BCF3}"/>
              </a:ext>
            </a:extLst>
          </p:cNvPr>
          <p:cNvSpPr>
            <a:spLocks noGrp="1"/>
          </p:cNvSpPr>
          <p:nvPr>
            <p:ph idx="1"/>
          </p:nvPr>
        </p:nvSpPr>
        <p:spPr>
          <a:xfrm>
            <a:off x="448124" y="1884067"/>
            <a:ext cx="3666676" cy="4495972"/>
          </a:xfrm>
        </p:spPr>
        <p:txBody>
          <a:bodyPr vert="horz" lIns="91440" tIns="45720" rIns="91440" bIns="45720" rtlCol="0" anchor="t">
            <a:noAutofit/>
          </a:bodyPr>
          <a:lstStyle/>
          <a:p>
            <a:r>
              <a:rPr lang="en-AU" sz="1600"/>
              <a:t>If your organisation asked any custom questions as part of the survey, you'll also have access to custom question dashboards.</a:t>
            </a:r>
            <a:endParaRPr lang="en-US"/>
          </a:p>
          <a:p>
            <a:endParaRPr lang="en-AU"/>
          </a:p>
        </p:txBody>
      </p:sp>
      <p:sp>
        <p:nvSpPr>
          <p:cNvPr id="6" name="Title 5">
            <a:extLst>
              <a:ext uri="{FF2B5EF4-FFF2-40B4-BE49-F238E27FC236}">
                <a16:creationId xmlns:a16="http://schemas.microsoft.com/office/drawing/2014/main" id="{DE0B2872-5E8A-46CD-87E1-B1E5D697B6F1}"/>
              </a:ext>
            </a:extLst>
          </p:cNvPr>
          <p:cNvSpPr>
            <a:spLocks noGrp="1"/>
          </p:cNvSpPr>
          <p:nvPr>
            <p:ph type="title"/>
          </p:nvPr>
        </p:nvSpPr>
        <p:spPr/>
        <p:txBody>
          <a:bodyPr/>
          <a:lstStyle/>
          <a:p>
            <a:r>
              <a:rPr lang="en-AU" sz="2400"/>
              <a:t>Custom questions dashboards</a:t>
            </a:r>
          </a:p>
        </p:txBody>
      </p:sp>
    </p:spTree>
    <p:extLst>
      <p:ext uri="{BB962C8B-B14F-4D97-AF65-F5344CB8AC3E}">
        <p14:creationId xmlns:p14="http://schemas.microsoft.com/office/powerpoint/2010/main" val="337665945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7F6B5B33-04C4-4CA2-9452-3D1E1ABBD047}"/>
              </a:ext>
            </a:extLst>
          </p:cNvPr>
          <p:cNvSpPr>
            <a:spLocks noGrp="1"/>
          </p:cNvSpPr>
          <p:nvPr>
            <p:ph type="body" idx="1"/>
          </p:nvPr>
        </p:nvSpPr>
        <p:spPr/>
        <p:txBody>
          <a:bodyPr/>
          <a:lstStyle/>
          <a:p>
            <a:r>
              <a:rPr lang="en-AU" sz="2000">
                <a:solidFill>
                  <a:schemeClr val="tx2"/>
                </a:solidFill>
              </a:rPr>
              <a:t>Two separate custom question dashboards</a:t>
            </a:r>
          </a:p>
        </p:txBody>
      </p:sp>
      <p:sp>
        <p:nvSpPr>
          <p:cNvPr id="7" name="Content Placeholder 6">
            <a:extLst>
              <a:ext uri="{FF2B5EF4-FFF2-40B4-BE49-F238E27FC236}">
                <a16:creationId xmlns:a16="http://schemas.microsoft.com/office/drawing/2014/main" id="{97272B4C-7E9E-4E86-8E5E-EAEFBEB2130A}"/>
              </a:ext>
            </a:extLst>
          </p:cNvPr>
          <p:cNvSpPr>
            <a:spLocks noGrp="1"/>
          </p:cNvSpPr>
          <p:nvPr>
            <p:ph idx="11"/>
          </p:nvPr>
        </p:nvSpPr>
        <p:spPr/>
        <p:txBody>
          <a:bodyPr vert="horz" lIns="91440" tIns="45720" rIns="91440" bIns="45720" rtlCol="0" anchor="t">
            <a:noAutofit/>
          </a:bodyPr>
          <a:lstStyle/>
          <a:p>
            <a:r>
              <a:rPr lang="en-AU" b="1"/>
              <a:t>2024 Custom question results dashboard</a:t>
            </a:r>
          </a:p>
          <a:p>
            <a:r>
              <a:rPr lang="en-AU" sz="1600"/>
              <a:t>Use the 'Results for:' filter to review custom question results for sub-units in your organisations hierarchy.</a:t>
            </a:r>
          </a:p>
        </p:txBody>
      </p:sp>
      <p:sp>
        <p:nvSpPr>
          <p:cNvPr id="5" name="Title 4">
            <a:extLst>
              <a:ext uri="{FF2B5EF4-FFF2-40B4-BE49-F238E27FC236}">
                <a16:creationId xmlns:a16="http://schemas.microsoft.com/office/drawing/2014/main" id="{33C06474-417A-4300-8FBE-BFF8A93A7DC2}"/>
              </a:ext>
            </a:extLst>
          </p:cNvPr>
          <p:cNvSpPr>
            <a:spLocks noGrp="1"/>
          </p:cNvSpPr>
          <p:nvPr>
            <p:ph type="title"/>
          </p:nvPr>
        </p:nvSpPr>
        <p:spPr/>
        <p:txBody>
          <a:bodyPr/>
          <a:lstStyle/>
          <a:p>
            <a:r>
              <a:rPr lang="en-AU" sz="2400"/>
              <a:t>Custom questions dashboards</a:t>
            </a:r>
          </a:p>
        </p:txBody>
      </p:sp>
      <p:sp>
        <p:nvSpPr>
          <p:cNvPr id="8" name="Content Placeholder 7">
            <a:extLst>
              <a:ext uri="{FF2B5EF4-FFF2-40B4-BE49-F238E27FC236}">
                <a16:creationId xmlns:a16="http://schemas.microsoft.com/office/drawing/2014/main" id="{83C908AA-0726-4E79-9F2C-F95B98ACF8C1}"/>
              </a:ext>
            </a:extLst>
          </p:cNvPr>
          <p:cNvSpPr>
            <a:spLocks noGrp="1"/>
          </p:cNvSpPr>
          <p:nvPr>
            <p:ph idx="12"/>
          </p:nvPr>
        </p:nvSpPr>
        <p:spPr/>
        <p:txBody>
          <a:bodyPr vert="horz" lIns="91440" tIns="45720" rIns="91440" bIns="45720" rtlCol="0" anchor="t">
            <a:noAutofit/>
          </a:bodyPr>
          <a:lstStyle/>
          <a:p>
            <a:r>
              <a:rPr lang="en-AU" b="1"/>
              <a:t>2024 Custom question results with diversity filters dashboard</a:t>
            </a:r>
          </a:p>
          <a:p>
            <a:r>
              <a:rPr lang="en-AU" sz="1600"/>
              <a:t>Use the filter custom to review results for a range of demographics.</a:t>
            </a:r>
          </a:p>
        </p:txBody>
      </p:sp>
      <p:sp>
        <p:nvSpPr>
          <p:cNvPr id="9" name="Rectangle 8">
            <a:extLst>
              <a:ext uri="{FF2B5EF4-FFF2-40B4-BE49-F238E27FC236}">
                <a16:creationId xmlns:a16="http://schemas.microsoft.com/office/drawing/2014/main" id="{FE63A4E1-0F51-441D-B04B-2452825FD409}"/>
              </a:ext>
            </a:extLst>
          </p:cNvPr>
          <p:cNvSpPr/>
          <p:nvPr/>
        </p:nvSpPr>
        <p:spPr>
          <a:xfrm>
            <a:off x="2847474" y="5061284"/>
            <a:ext cx="1106905" cy="14850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3" name="Rectangle 12">
            <a:extLst>
              <a:ext uri="{FF2B5EF4-FFF2-40B4-BE49-F238E27FC236}">
                <a16:creationId xmlns:a16="http://schemas.microsoft.com/office/drawing/2014/main" id="{2A306245-B806-41C6-A644-66E8FC77D50F}"/>
              </a:ext>
            </a:extLst>
          </p:cNvPr>
          <p:cNvSpPr/>
          <p:nvPr/>
        </p:nvSpPr>
        <p:spPr>
          <a:xfrm>
            <a:off x="7724272" y="5061284"/>
            <a:ext cx="2173707" cy="18223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 name="TextBox 1">
            <a:extLst>
              <a:ext uri="{FF2B5EF4-FFF2-40B4-BE49-F238E27FC236}">
                <a16:creationId xmlns:a16="http://schemas.microsoft.com/office/drawing/2014/main" id="{E1CA17C1-3A9C-4590-AEDD-B40B6607252C}"/>
              </a:ext>
            </a:extLst>
          </p:cNvPr>
          <p:cNvSpPr txBox="1"/>
          <p:nvPr/>
        </p:nvSpPr>
        <p:spPr>
          <a:xfrm>
            <a:off x="570142" y="6130414"/>
            <a:ext cx="9333576" cy="307777"/>
          </a:xfrm>
          <a:prstGeom prst="rect">
            <a:avLst/>
          </a:prstGeom>
          <a:noFill/>
        </p:spPr>
        <p:txBody>
          <a:bodyPr wrap="square" lIns="91440" tIns="45720" rIns="91440" bIns="45720" rtlCol="0" anchor="t">
            <a:spAutoFit/>
          </a:bodyPr>
          <a:lstStyle/>
          <a:p>
            <a:r>
              <a:rPr lang="en-AU" sz="1400" b="1"/>
              <a:t>Tip: </a:t>
            </a:r>
            <a:r>
              <a:rPr lang="en-AU" sz="1400"/>
              <a:t>Deselect any option by clicking on it, any previous option you chose may not automatically deselect</a:t>
            </a:r>
          </a:p>
        </p:txBody>
      </p:sp>
      <p:pic>
        <p:nvPicPr>
          <p:cNvPr id="3" name="Picture 3" descr="Image of a custom question results dashboard screen. ">
            <a:extLst>
              <a:ext uri="{FF2B5EF4-FFF2-40B4-BE49-F238E27FC236}">
                <a16:creationId xmlns:a16="http://schemas.microsoft.com/office/drawing/2014/main" id="{E3D416AA-BEEE-3A00-AB1F-BF5359A4FA19}"/>
              </a:ext>
            </a:extLst>
          </p:cNvPr>
          <p:cNvPicPr>
            <a:picLocks noChangeAspect="1"/>
          </p:cNvPicPr>
          <p:nvPr/>
        </p:nvPicPr>
        <p:blipFill>
          <a:blip r:embed="rId2"/>
          <a:stretch>
            <a:fillRect/>
          </a:stretch>
        </p:blipFill>
        <p:spPr>
          <a:xfrm>
            <a:off x="830510" y="4608638"/>
            <a:ext cx="4483915" cy="807568"/>
          </a:xfrm>
          <a:prstGeom prst="rect">
            <a:avLst/>
          </a:prstGeom>
        </p:spPr>
      </p:pic>
      <p:pic>
        <p:nvPicPr>
          <p:cNvPr id="4" name="Picture 9" descr="A screenshot of a results with diversity filters dashboard screen">
            <a:extLst>
              <a:ext uri="{FF2B5EF4-FFF2-40B4-BE49-F238E27FC236}">
                <a16:creationId xmlns:a16="http://schemas.microsoft.com/office/drawing/2014/main" id="{4B68BE7B-EA39-B732-01DD-4C545A1E0F47}"/>
              </a:ext>
            </a:extLst>
          </p:cNvPr>
          <p:cNvPicPr>
            <a:picLocks noChangeAspect="1"/>
          </p:cNvPicPr>
          <p:nvPr/>
        </p:nvPicPr>
        <p:blipFill>
          <a:blip r:embed="rId3"/>
          <a:stretch>
            <a:fillRect/>
          </a:stretch>
        </p:blipFill>
        <p:spPr>
          <a:xfrm>
            <a:off x="6255392" y="4503579"/>
            <a:ext cx="5134061" cy="1080604"/>
          </a:xfrm>
          <a:prstGeom prst="rect">
            <a:avLst/>
          </a:prstGeom>
        </p:spPr>
      </p:pic>
    </p:spTree>
    <p:extLst>
      <p:ext uri="{BB962C8B-B14F-4D97-AF65-F5344CB8AC3E}">
        <p14:creationId xmlns:p14="http://schemas.microsoft.com/office/powerpoint/2010/main" val="36882071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a:extLst>
              <a:ext uri="{FF2B5EF4-FFF2-40B4-BE49-F238E27FC236}">
                <a16:creationId xmlns:a16="http://schemas.microsoft.com/office/drawing/2014/main" id="{6443D8EA-9AF0-40ED-8A9E-1C6DCD16BCF3}"/>
              </a:ext>
            </a:extLst>
          </p:cNvPr>
          <p:cNvSpPr>
            <a:spLocks noGrp="1"/>
          </p:cNvSpPr>
          <p:nvPr>
            <p:ph idx="1"/>
          </p:nvPr>
        </p:nvSpPr>
        <p:spPr>
          <a:xfrm>
            <a:off x="448124" y="1884067"/>
            <a:ext cx="5041992" cy="4495972"/>
          </a:xfrm>
        </p:spPr>
        <p:txBody>
          <a:bodyPr vert="horz" lIns="91440" tIns="45720" rIns="91440" bIns="45720" rtlCol="0" anchor="t">
            <a:noAutofit/>
          </a:bodyPr>
          <a:lstStyle/>
          <a:p>
            <a:r>
              <a:rPr lang="en-AU" sz="1600" dirty="0"/>
              <a:t>Verbatim free text comments can be filtered by topic and key word using the word cloud.</a:t>
            </a:r>
            <a:endParaRPr lang="en-US" dirty="0"/>
          </a:p>
          <a:p>
            <a:r>
              <a:rPr lang="en-AU" sz="1600" dirty="0"/>
              <a:t>The verbatim responses are displayed at the bottom of the page.</a:t>
            </a:r>
          </a:p>
          <a:p>
            <a:r>
              <a:rPr lang="en-AU" sz="1600" dirty="0"/>
              <a:t>Filters are displayed at the top of the page.</a:t>
            </a:r>
          </a:p>
          <a:p>
            <a:r>
              <a:rPr lang="en-AU" sz="1600" dirty="0"/>
              <a:t>Access to this dashboard is only available to the head of your organisation.</a:t>
            </a:r>
          </a:p>
          <a:p>
            <a:pPr marL="285750" indent="-285750">
              <a:buFont typeface="Arial" panose="020B0604020202020204" pitchFamily="34" charset="0"/>
              <a:buChar char="•"/>
            </a:pPr>
            <a:endParaRPr lang="en-AU" dirty="0"/>
          </a:p>
          <a:p>
            <a:pPr marL="285750" indent="-285750">
              <a:buFont typeface="Arial" panose="020B0604020202020204" pitchFamily="34" charset="0"/>
              <a:buChar char="•"/>
            </a:pPr>
            <a:endParaRPr lang="en-AU" dirty="0"/>
          </a:p>
          <a:p>
            <a:endParaRPr lang="en-AU" dirty="0"/>
          </a:p>
        </p:txBody>
      </p:sp>
      <p:sp>
        <p:nvSpPr>
          <p:cNvPr id="6" name="Title 5">
            <a:extLst>
              <a:ext uri="{FF2B5EF4-FFF2-40B4-BE49-F238E27FC236}">
                <a16:creationId xmlns:a16="http://schemas.microsoft.com/office/drawing/2014/main" id="{DE0B2872-5E8A-46CD-87E1-B1E5D697B6F1}"/>
              </a:ext>
            </a:extLst>
          </p:cNvPr>
          <p:cNvSpPr>
            <a:spLocks noGrp="1"/>
          </p:cNvSpPr>
          <p:nvPr>
            <p:ph type="title"/>
          </p:nvPr>
        </p:nvSpPr>
        <p:spPr/>
        <p:txBody>
          <a:bodyPr/>
          <a:lstStyle/>
          <a:p>
            <a:r>
              <a:rPr lang="en-AU" sz="2400"/>
              <a:t>Free text comments dashboard</a:t>
            </a:r>
          </a:p>
        </p:txBody>
      </p:sp>
      <p:pic>
        <p:nvPicPr>
          <p:cNvPr id="2" name="Picture 2" descr="Sample word cloud display. &#10;&#10;Description automatically generated">
            <a:extLst>
              <a:ext uri="{FF2B5EF4-FFF2-40B4-BE49-F238E27FC236}">
                <a16:creationId xmlns:a16="http://schemas.microsoft.com/office/drawing/2014/main" id="{4B1BBAE0-FFDE-70FF-3F59-72A09766F475}"/>
              </a:ext>
            </a:extLst>
          </p:cNvPr>
          <p:cNvPicPr>
            <a:picLocks noChangeAspect="1"/>
          </p:cNvPicPr>
          <p:nvPr/>
        </p:nvPicPr>
        <p:blipFill>
          <a:blip r:embed="rId2"/>
          <a:stretch>
            <a:fillRect/>
          </a:stretch>
        </p:blipFill>
        <p:spPr>
          <a:xfrm>
            <a:off x="6769099" y="4146299"/>
            <a:ext cx="4058921" cy="2097849"/>
          </a:xfrm>
          <a:prstGeom prst="rect">
            <a:avLst/>
          </a:prstGeom>
          <a:ln w="6350">
            <a:solidFill>
              <a:schemeClr val="tx2"/>
            </a:solidFill>
          </a:ln>
        </p:spPr>
      </p:pic>
      <p:pic>
        <p:nvPicPr>
          <p:cNvPr id="3" name="Picture 3" descr="Chart - sample topic chart for free text questions&#10;&#10;">
            <a:extLst>
              <a:ext uri="{FF2B5EF4-FFF2-40B4-BE49-F238E27FC236}">
                <a16:creationId xmlns:a16="http://schemas.microsoft.com/office/drawing/2014/main" id="{B24EF6C7-DDAC-CC7A-B2C1-9E88B2C7C3AD}"/>
              </a:ext>
            </a:extLst>
          </p:cNvPr>
          <p:cNvPicPr>
            <a:picLocks noChangeAspect="1"/>
          </p:cNvPicPr>
          <p:nvPr/>
        </p:nvPicPr>
        <p:blipFill>
          <a:blip r:embed="rId3"/>
          <a:stretch>
            <a:fillRect/>
          </a:stretch>
        </p:blipFill>
        <p:spPr>
          <a:xfrm>
            <a:off x="6755245" y="1821638"/>
            <a:ext cx="4064000" cy="2112366"/>
          </a:xfrm>
          <a:prstGeom prst="rect">
            <a:avLst/>
          </a:prstGeom>
          <a:ln w="6350">
            <a:solidFill>
              <a:schemeClr val="tx2"/>
            </a:solidFill>
          </a:ln>
        </p:spPr>
      </p:pic>
    </p:spTree>
    <p:extLst>
      <p:ext uri="{BB962C8B-B14F-4D97-AF65-F5344CB8AC3E}">
        <p14:creationId xmlns:p14="http://schemas.microsoft.com/office/powerpoint/2010/main" val="305114461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a:extLst>
              <a:ext uri="{FF2B5EF4-FFF2-40B4-BE49-F238E27FC236}">
                <a16:creationId xmlns:a16="http://schemas.microsoft.com/office/drawing/2014/main" id="{6443D8EA-9AF0-40ED-8A9E-1C6DCD16BCF3}"/>
              </a:ext>
            </a:extLst>
          </p:cNvPr>
          <p:cNvSpPr>
            <a:spLocks noGrp="1"/>
          </p:cNvSpPr>
          <p:nvPr>
            <p:ph idx="1"/>
          </p:nvPr>
        </p:nvSpPr>
        <p:spPr>
          <a:xfrm>
            <a:off x="448124" y="1884066"/>
            <a:ext cx="5041992" cy="4665225"/>
          </a:xfrm>
        </p:spPr>
        <p:txBody>
          <a:bodyPr vert="horz" lIns="91440" tIns="45720" rIns="91440" bIns="45720" rtlCol="0" anchor="t">
            <a:noAutofit/>
          </a:bodyPr>
          <a:lstStyle/>
          <a:p>
            <a:r>
              <a:rPr lang="en-AU" sz="1600" dirty="0"/>
              <a:t>This year we’ve added three questions to the survey that were </a:t>
            </a:r>
            <a:r>
              <a:rPr lang="en-AU" sz="1600" b="1" dirty="0"/>
              <a:t>only asked of executives in the VPS</a:t>
            </a:r>
            <a:r>
              <a:rPr lang="en-AU" sz="1600" dirty="0"/>
              <a:t>:</a:t>
            </a:r>
          </a:p>
          <a:p>
            <a:pPr marL="285750" indent="-285750">
              <a:buFont typeface="Arial" panose="020B0604020202020204" pitchFamily="34" charset="0"/>
              <a:buChar char="•"/>
            </a:pPr>
            <a:r>
              <a:rPr lang="en-AU" sz="1600" dirty="0"/>
              <a:t>I understand my integrity obligations as a public servant</a:t>
            </a:r>
          </a:p>
          <a:p>
            <a:pPr marL="285750" indent="-285750">
              <a:buFont typeface="Arial" panose="020B0604020202020204" pitchFamily="34" charset="0"/>
              <a:buChar char="•"/>
            </a:pPr>
            <a:r>
              <a:rPr lang="en-AU" sz="1600" dirty="0"/>
              <a:t>Discussions about appropriate and ethical behaviours are common in my workplace</a:t>
            </a:r>
          </a:p>
          <a:p>
            <a:pPr marL="285750" indent="-285750">
              <a:buFont typeface="Arial" panose="020B0604020202020204" pitchFamily="34" charset="0"/>
              <a:buChar char="•"/>
            </a:pPr>
            <a:r>
              <a:rPr lang="en-AU" sz="1600" dirty="0"/>
              <a:t>My most recent performance management discussion had a fair balance between recognising my leadership behaviours and my delivery of results.</a:t>
            </a:r>
          </a:p>
          <a:p>
            <a:r>
              <a:rPr lang="en-AU" sz="1600" dirty="0"/>
              <a:t>If you are a VPS organisation, you can access results for these questions through your interactive dashboards.</a:t>
            </a:r>
          </a:p>
          <a:p>
            <a:pPr marL="285750" indent="-285750">
              <a:buFont typeface="Arial" panose="020B0604020202020204" pitchFamily="34" charset="0"/>
              <a:buChar char="•"/>
            </a:pPr>
            <a:endParaRPr lang="en-AU" dirty="0"/>
          </a:p>
          <a:p>
            <a:endParaRPr lang="en-AU" dirty="0"/>
          </a:p>
        </p:txBody>
      </p:sp>
      <p:sp>
        <p:nvSpPr>
          <p:cNvPr id="6" name="Title 5">
            <a:extLst>
              <a:ext uri="{FF2B5EF4-FFF2-40B4-BE49-F238E27FC236}">
                <a16:creationId xmlns:a16="http://schemas.microsoft.com/office/drawing/2014/main" id="{DE0B2872-5E8A-46CD-87E1-B1E5D697B6F1}"/>
              </a:ext>
            </a:extLst>
          </p:cNvPr>
          <p:cNvSpPr>
            <a:spLocks noGrp="1"/>
          </p:cNvSpPr>
          <p:nvPr>
            <p:ph type="title"/>
          </p:nvPr>
        </p:nvSpPr>
        <p:spPr/>
        <p:txBody>
          <a:bodyPr/>
          <a:lstStyle/>
          <a:p>
            <a:r>
              <a:rPr lang="en-AU" sz="2400" dirty="0"/>
              <a:t>VPS executive questions (new for 2024)</a:t>
            </a:r>
          </a:p>
        </p:txBody>
      </p:sp>
      <p:pic>
        <p:nvPicPr>
          <p:cNvPr id="8" name="Picture 7" descr="A screenshot of an image explains the results for the VPS executive questions is displayed at the bottom of the page.">
            <a:extLst>
              <a:ext uri="{FF2B5EF4-FFF2-40B4-BE49-F238E27FC236}">
                <a16:creationId xmlns:a16="http://schemas.microsoft.com/office/drawing/2014/main" id="{440BD40D-66D6-1EA6-C42A-6AFE29BF64A5}"/>
              </a:ext>
            </a:extLst>
          </p:cNvPr>
          <p:cNvPicPr>
            <a:picLocks noChangeAspect="1"/>
          </p:cNvPicPr>
          <p:nvPr/>
        </p:nvPicPr>
        <p:blipFill>
          <a:blip r:embed="rId2"/>
          <a:stretch>
            <a:fillRect/>
          </a:stretch>
        </p:blipFill>
        <p:spPr>
          <a:xfrm>
            <a:off x="8688395" y="1233609"/>
            <a:ext cx="2676750" cy="5146430"/>
          </a:xfrm>
          <a:prstGeom prst="rect">
            <a:avLst/>
          </a:prstGeom>
        </p:spPr>
      </p:pic>
      <p:sp>
        <p:nvSpPr>
          <p:cNvPr id="9" name="TextBox 8">
            <a:extLst>
              <a:ext uri="{FF2B5EF4-FFF2-40B4-BE49-F238E27FC236}">
                <a16:creationId xmlns:a16="http://schemas.microsoft.com/office/drawing/2014/main" id="{563B7731-54DE-E3B1-64C6-63E042BC310B}"/>
              </a:ext>
            </a:extLst>
          </p:cNvPr>
          <p:cNvSpPr txBox="1"/>
          <p:nvPr/>
        </p:nvSpPr>
        <p:spPr>
          <a:xfrm>
            <a:off x="10256955" y="2077705"/>
            <a:ext cx="1590243" cy="954107"/>
          </a:xfrm>
          <a:prstGeom prst="rect">
            <a:avLst/>
          </a:prstGeom>
          <a:noFill/>
        </p:spPr>
        <p:txBody>
          <a:bodyPr wrap="square" rtlCol="0">
            <a:spAutoFit/>
          </a:bodyPr>
          <a:lstStyle/>
          <a:p>
            <a:pPr algn="ctr"/>
            <a:r>
              <a:rPr lang="en-AU" sz="1400" dirty="0"/>
              <a:t>Go to the ‘2024 Result with Diversity filters dashboard’</a:t>
            </a:r>
          </a:p>
        </p:txBody>
      </p:sp>
      <p:cxnSp>
        <p:nvCxnSpPr>
          <p:cNvPr id="10" name="Straight Arrow Connector 9">
            <a:extLst>
              <a:ext uri="{FF2B5EF4-FFF2-40B4-BE49-F238E27FC236}">
                <a16:creationId xmlns:a16="http://schemas.microsoft.com/office/drawing/2014/main" id="{1792EB8D-8D6C-9CCC-F74E-4BB88E13F1C8}"/>
              </a:ext>
            </a:extLst>
          </p:cNvPr>
          <p:cNvCxnSpPr>
            <a:cxnSpLocks/>
          </p:cNvCxnSpPr>
          <p:nvPr/>
        </p:nvCxnSpPr>
        <p:spPr>
          <a:xfrm flipV="1">
            <a:off x="10817614" y="1492839"/>
            <a:ext cx="0" cy="511148"/>
          </a:xfrm>
          <a:prstGeom prst="straightConnector1">
            <a:avLst/>
          </a:prstGeom>
          <a:ln w="19050">
            <a:tailEnd type="triangle"/>
          </a:ln>
        </p:spPr>
        <p:style>
          <a:lnRef idx="1">
            <a:schemeClr val="accent1"/>
          </a:lnRef>
          <a:fillRef idx="0">
            <a:schemeClr val="accent1"/>
          </a:fillRef>
          <a:effectRef idx="0">
            <a:schemeClr val="accent1"/>
          </a:effectRef>
          <a:fontRef idx="minor">
            <a:schemeClr val="tx1"/>
          </a:fontRef>
        </p:style>
      </p:cxnSp>
      <p:sp>
        <p:nvSpPr>
          <p:cNvPr id="13" name="Rectangle 12" descr="A tab on the dashboard that reads PMS 2024 results.">
            <a:extLst>
              <a:ext uri="{FF2B5EF4-FFF2-40B4-BE49-F238E27FC236}">
                <a16:creationId xmlns:a16="http://schemas.microsoft.com/office/drawing/2014/main" id="{4880B5B4-EC85-C278-5548-80AA13338CEA}"/>
              </a:ext>
            </a:extLst>
          </p:cNvPr>
          <p:cNvSpPr/>
          <p:nvPr/>
        </p:nvSpPr>
        <p:spPr>
          <a:xfrm>
            <a:off x="9813389" y="1233609"/>
            <a:ext cx="1675552" cy="185512"/>
          </a:xfrm>
          <a:prstGeom prst="rect">
            <a:avLst/>
          </a:prstGeom>
          <a:noFill/>
          <a:ln w="60325">
            <a:solidFill>
              <a:srgbClr val="92D050"/>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sp>
        <p:nvSpPr>
          <p:cNvPr id="14" name="Rectangle 13" descr="The text reads introduction in a rectangle shape">
            <a:extLst>
              <a:ext uri="{FF2B5EF4-FFF2-40B4-BE49-F238E27FC236}">
                <a16:creationId xmlns:a16="http://schemas.microsoft.com/office/drawing/2014/main" id="{5CB1B900-E9B2-547F-D816-FE9F03C5AD20}"/>
              </a:ext>
            </a:extLst>
          </p:cNvPr>
          <p:cNvSpPr/>
          <p:nvPr/>
        </p:nvSpPr>
        <p:spPr>
          <a:xfrm>
            <a:off x="8688395" y="6194527"/>
            <a:ext cx="1123950" cy="185512"/>
          </a:xfrm>
          <a:prstGeom prst="rect">
            <a:avLst/>
          </a:prstGeom>
          <a:noFill/>
          <a:ln w="9525">
            <a:solidFill>
              <a:schemeClr val="accent5">
                <a:lumMod val="75000"/>
              </a:schemeClr>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sp>
        <p:nvSpPr>
          <p:cNvPr id="15" name="TextBox 14">
            <a:extLst>
              <a:ext uri="{FF2B5EF4-FFF2-40B4-BE49-F238E27FC236}">
                <a16:creationId xmlns:a16="http://schemas.microsoft.com/office/drawing/2014/main" id="{9A8D8BC2-3FD1-BCDA-6011-4C29FE0DF35F}"/>
              </a:ext>
            </a:extLst>
          </p:cNvPr>
          <p:cNvSpPr txBox="1"/>
          <p:nvPr/>
        </p:nvSpPr>
        <p:spPr>
          <a:xfrm>
            <a:off x="10256954" y="5425932"/>
            <a:ext cx="1590243" cy="954107"/>
          </a:xfrm>
          <a:prstGeom prst="rect">
            <a:avLst/>
          </a:prstGeom>
          <a:noFill/>
        </p:spPr>
        <p:txBody>
          <a:bodyPr wrap="square" rtlCol="0">
            <a:spAutoFit/>
          </a:bodyPr>
          <a:lstStyle/>
          <a:p>
            <a:pPr algn="ctr"/>
            <a:r>
              <a:rPr lang="en-AU" sz="1400" dirty="0"/>
              <a:t>Find the ‘VPS Executive Questions’ page</a:t>
            </a:r>
          </a:p>
        </p:txBody>
      </p:sp>
      <p:cxnSp>
        <p:nvCxnSpPr>
          <p:cNvPr id="16" name="Straight Arrow Connector 15">
            <a:extLst>
              <a:ext uri="{FF2B5EF4-FFF2-40B4-BE49-F238E27FC236}">
                <a16:creationId xmlns:a16="http://schemas.microsoft.com/office/drawing/2014/main" id="{803B9432-C409-8B5D-74D5-64AE04288009}"/>
              </a:ext>
            </a:extLst>
          </p:cNvPr>
          <p:cNvCxnSpPr>
            <a:cxnSpLocks/>
          </p:cNvCxnSpPr>
          <p:nvPr/>
        </p:nvCxnSpPr>
        <p:spPr>
          <a:xfrm flipH="1">
            <a:off x="10142893" y="6287283"/>
            <a:ext cx="394211" cy="0"/>
          </a:xfrm>
          <a:prstGeom prst="straightConnector1">
            <a:avLst/>
          </a:prstGeom>
          <a:ln w="19050">
            <a:tailEnd type="triangle"/>
          </a:ln>
        </p:spPr>
        <p:style>
          <a:lnRef idx="1">
            <a:schemeClr val="accent1"/>
          </a:lnRef>
          <a:fillRef idx="0">
            <a:schemeClr val="accent1"/>
          </a:fillRef>
          <a:effectRef idx="0">
            <a:schemeClr val="accent1"/>
          </a:effectRef>
          <a:fontRef idx="minor">
            <a:schemeClr val="tx1"/>
          </a:fontRef>
        </p:style>
      </p:cxnSp>
      <p:sp>
        <p:nvSpPr>
          <p:cNvPr id="18" name="Content Placeholder 6">
            <a:extLst>
              <a:ext uri="{FF2B5EF4-FFF2-40B4-BE49-F238E27FC236}">
                <a16:creationId xmlns:a16="http://schemas.microsoft.com/office/drawing/2014/main" id="{FE09AAD9-D436-A6F6-46D2-92B091C9A969}"/>
              </a:ext>
            </a:extLst>
          </p:cNvPr>
          <p:cNvSpPr txBox="1">
            <a:spLocks/>
          </p:cNvSpPr>
          <p:nvPr/>
        </p:nvSpPr>
        <p:spPr>
          <a:xfrm>
            <a:off x="6095999" y="2389134"/>
            <a:ext cx="2326672" cy="3036798"/>
          </a:xfrm>
          <a:prstGeom prst="rect">
            <a:avLst/>
          </a:prstGeom>
        </p:spPr>
        <p:txBody>
          <a:bodyPr vert="horz" lIns="91440" tIns="45720" rIns="91440" bIns="45720" rtlCol="0" anchor="t">
            <a:noAutofit/>
          </a:bodyPr>
          <a:lstStyle>
            <a:lvl1pPr marL="0" marR="0" indent="0" algn="l" defTabSz="914400" rtl="0" eaLnBrk="1" fontAlgn="auto" latinLnBrk="0" hangingPunct="1">
              <a:lnSpc>
                <a:spcPct val="120000"/>
              </a:lnSpc>
              <a:spcBef>
                <a:spcPts val="0"/>
              </a:spcBef>
              <a:spcAft>
                <a:spcPts val="900"/>
              </a:spcAft>
              <a:buClrTx/>
              <a:buSzTx/>
              <a:buFont typeface="Arial" panose="020B0604020202020204" pitchFamily="34" charset="0"/>
              <a:buNone/>
              <a:tabLst/>
              <a:defRPr sz="1800" kern="1200">
                <a:solidFill>
                  <a:schemeClr val="tx1"/>
                </a:solidFill>
                <a:latin typeface="+mn-lt"/>
                <a:ea typeface="+mn-ea"/>
                <a:cs typeface="+mn-cs"/>
              </a:defRPr>
            </a:lvl1pPr>
            <a:lvl2pPr marL="684000" indent="-342900" algn="l" defTabSz="914400" rtl="0" eaLnBrk="1" latinLnBrk="0" hangingPunct="1">
              <a:lnSpc>
                <a:spcPct val="100000"/>
              </a:lnSpc>
              <a:spcBef>
                <a:spcPts val="800"/>
              </a:spcBef>
              <a:buFont typeface="Arial" panose="020B0604020202020204" pitchFamily="34" charset="0"/>
              <a:buChar char="‒"/>
              <a:defRPr sz="1600" kern="1200">
                <a:solidFill>
                  <a:schemeClr val="tx1"/>
                </a:solidFill>
                <a:latin typeface="+mn-lt"/>
                <a:ea typeface="+mn-ea"/>
                <a:cs typeface="+mn-cs"/>
              </a:defRPr>
            </a:lvl2pPr>
            <a:lvl3pPr marL="1026000" indent="-342900" algn="l" defTabSz="914400" rtl="0" eaLnBrk="1" latinLnBrk="0" hangingPunct="1">
              <a:lnSpc>
                <a:spcPct val="100000"/>
              </a:lnSpc>
              <a:spcBef>
                <a:spcPts val="800"/>
              </a:spcBef>
              <a:buFont typeface="Courier New" panose="02070309020205020404" pitchFamily="49" charset="0"/>
              <a:buChar char="o"/>
              <a:defRPr sz="1600" kern="1200">
                <a:solidFill>
                  <a:schemeClr val="tx1"/>
                </a:solidFill>
                <a:latin typeface="+mn-lt"/>
                <a:ea typeface="+mn-ea"/>
                <a:cs typeface="+mn-cs"/>
              </a:defRPr>
            </a:lvl3pPr>
            <a:lvl4pPr marL="1659150" indent="-342900" algn="l" defTabSz="914400" rtl="0" eaLnBrk="1" latinLnBrk="0" hangingPunct="1">
              <a:lnSpc>
                <a:spcPct val="100000"/>
              </a:lnSpc>
              <a:spcBef>
                <a:spcPts val="5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lnSpc>
                <a:spcPct val="10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AU" sz="1600" b="1" dirty="0"/>
              <a:t>Please note </a:t>
            </a:r>
            <a:r>
              <a:rPr lang="en-AU" sz="1600" dirty="0"/>
              <a:t>that we have restricted access to these results to Department secretaries, corporate deputy secretaries and survey </a:t>
            </a:r>
            <a:r>
              <a:rPr lang="en-AU" sz="1600"/>
              <a:t>coordinators only.</a:t>
            </a:r>
            <a:endParaRPr lang="en-AU" sz="1600" dirty="0"/>
          </a:p>
          <a:p>
            <a:endParaRPr lang="en-AU" dirty="0"/>
          </a:p>
          <a:p>
            <a:endParaRPr lang="en-AU" dirty="0"/>
          </a:p>
        </p:txBody>
      </p:sp>
    </p:spTree>
    <p:extLst>
      <p:ext uri="{BB962C8B-B14F-4D97-AF65-F5344CB8AC3E}">
        <p14:creationId xmlns:p14="http://schemas.microsoft.com/office/powerpoint/2010/main" val="80976804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35F08CA-0A7C-42C8-8906-6A5093DE758D}"/>
              </a:ext>
            </a:extLst>
          </p:cNvPr>
          <p:cNvSpPr>
            <a:spLocks noGrp="1"/>
          </p:cNvSpPr>
          <p:nvPr>
            <p:ph type="title"/>
          </p:nvPr>
        </p:nvSpPr>
        <p:spPr>
          <a:xfrm>
            <a:off x="447525" y="2350999"/>
            <a:ext cx="7681222" cy="925014"/>
          </a:xfrm>
        </p:spPr>
        <p:txBody>
          <a:bodyPr/>
          <a:lstStyle/>
          <a:p>
            <a:r>
              <a:rPr lang="en-AU"/>
              <a:t>How to export your results</a:t>
            </a:r>
          </a:p>
        </p:txBody>
      </p:sp>
    </p:spTree>
    <p:extLst>
      <p:ext uri="{BB962C8B-B14F-4D97-AF65-F5344CB8AC3E}">
        <p14:creationId xmlns:p14="http://schemas.microsoft.com/office/powerpoint/2010/main" val="402689118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a:extLst>
              <a:ext uri="{FF2B5EF4-FFF2-40B4-BE49-F238E27FC236}">
                <a16:creationId xmlns:a16="http://schemas.microsoft.com/office/drawing/2014/main" id="{6443D8EA-9AF0-40ED-8A9E-1C6DCD16BCF3}"/>
              </a:ext>
            </a:extLst>
          </p:cNvPr>
          <p:cNvSpPr>
            <a:spLocks noGrp="1"/>
          </p:cNvSpPr>
          <p:nvPr>
            <p:ph idx="1"/>
          </p:nvPr>
        </p:nvSpPr>
        <p:spPr>
          <a:xfrm>
            <a:off x="448124" y="1884067"/>
            <a:ext cx="3666676" cy="4495972"/>
          </a:xfrm>
        </p:spPr>
        <p:txBody>
          <a:bodyPr vert="horz" lIns="91440" tIns="45720" rIns="91440" bIns="45720" rtlCol="0" anchor="t">
            <a:noAutofit/>
          </a:bodyPr>
          <a:lstStyle/>
          <a:p>
            <a:r>
              <a:rPr lang="en-AU" sz="1600"/>
              <a:t>You can download any of the individual chart or visualisations in the dashboard into a range of formats, including JPG, PDF, CSV, TSV and Excel. </a:t>
            </a:r>
            <a:endParaRPr lang="en-US"/>
          </a:p>
          <a:p>
            <a:r>
              <a:rPr lang="en-AU" sz="1600"/>
              <a:t>To access the Export function:</a:t>
            </a:r>
            <a:endParaRPr lang="en-AU"/>
          </a:p>
          <a:p>
            <a:pPr marL="342900" indent="-342900">
              <a:buAutoNum type="arabicPeriod"/>
            </a:pPr>
            <a:r>
              <a:rPr lang="en-AU" sz="1600"/>
              <a:t>move your pointer to the top right corner of the box that contains the chart</a:t>
            </a:r>
            <a:endParaRPr lang="en-AU"/>
          </a:p>
          <a:p>
            <a:pPr marL="342900" indent="-342900">
              <a:buAutoNum type="arabicPeriod"/>
            </a:pPr>
            <a:r>
              <a:rPr lang="en-AU" sz="1600"/>
              <a:t>three dots will appear</a:t>
            </a:r>
            <a:endParaRPr lang="en-AU"/>
          </a:p>
          <a:p>
            <a:pPr marL="342900" indent="-342900">
              <a:buAutoNum type="arabicPeriod"/>
            </a:pPr>
            <a:r>
              <a:rPr lang="en-AU" sz="1600"/>
              <a:t>click on the three dots. </a:t>
            </a:r>
            <a:endParaRPr lang="en-AU"/>
          </a:p>
          <a:p>
            <a:pPr marL="285750" indent="-285750">
              <a:buFont typeface="Arial" panose="020B0604020202020204" pitchFamily="34" charset="0"/>
              <a:buChar char="•"/>
            </a:pPr>
            <a:endParaRPr lang="en-AU"/>
          </a:p>
        </p:txBody>
      </p:sp>
      <p:sp>
        <p:nvSpPr>
          <p:cNvPr id="6" name="Title 5">
            <a:extLst>
              <a:ext uri="{FF2B5EF4-FFF2-40B4-BE49-F238E27FC236}">
                <a16:creationId xmlns:a16="http://schemas.microsoft.com/office/drawing/2014/main" id="{DE0B2872-5E8A-46CD-87E1-B1E5D697B6F1}"/>
              </a:ext>
            </a:extLst>
          </p:cNvPr>
          <p:cNvSpPr>
            <a:spLocks noGrp="1"/>
          </p:cNvSpPr>
          <p:nvPr>
            <p:ph type="title"/>
          </p:nvPr>
        </p:nvSpPr>
        <p:spPr>
          <a:xfrm>
            <a:off x="448125" y="745889"/>
            <a:ext cx="11295749" cy="930247"/>
          </a:xfrm>
        </p:spPr>
        <p:txBody>
          <a:bodyPr/>
          <a:lstStyle/>
          <a:p>
            <a:r>
              <a:rPr lang="en-AU" sz="2400"/>
              <a:t>Exporting individual graphs / images</a:t>
            </a:r>
          </a:p>
        </p:txBody>
      </p:sp>
      <p:pic>
        <p:nvPicPr>
          <p:cNvPr id="2" name="Picture 2" descr="Graphical user interface, text, application, chat or text message&#10;Screen image same as text. &#10;&#10;Description automatically generated">
            <a:extLst>
              <a:ext uri="{FF2B5EF4-FFF2-40B4-BE49-F238E27FC236}">
                <a16:creationId xmlns:a16="http://schemas.microsoft.com/office/drawing/2014/main" id="{73BF6DB5-5BC9-558C-E348-75892A3C4F5F}"/>
              </a:ext>
            </a:extLst>
          </p:cNvPr>
          <p:cNvPicPr>
            <a:picLocks noChangeAspect="1"/>
          </p:cNvPicPr>
          <p:nvPr/>
        </p:nvPicPr>
        <p:blipFill>
          <a:blip r:embed="rId2"/>
          <a:stretch>
            <a:fillRect/>
          </a:stretch>
        </p:blipFill>
        <p:spPr>
          <a:xfrm>
            <a:off x="9526260" y="1446797"/>
            <a:ext cx="1992993" cy="1025072"/>
          </a:xfrm>
          <a:prstGeom prst="rect">
            <a:avLst/>
          </a:prstGeom>
          <a:ln>
            <a:noFill/>
          </a:ln>
        </p:spPr>
      </p:pic>
      <p:pic>
        <p:nvPicPr>
          <p:cNvPr id="8" name="Picture 7" descr="Screen image showing export function for graphs and images. ">
            <a:extLst>
              <a:ext uri="{FF2B5EF4-FFF2-40B4-BE49-F238E27FC236}">
                <a16:creationId xmlns:a16="http://schemas.microsoft.com/office/drawing/2014/main" id="{C4139FB8-46E9-4868-7C0B-F2999AD5211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97092" y="2471869"/>
            <a:ext cx="7011034" cy="2939334"/>
          </a:xfrm>
          <a:prstGeom prst="rect">
            <a:avLst/>
          </a:prstGeom>
        </p:spPr>
      </p:pic>
      <p:sp>
        <p:nvSpPr>
          <p:cNvPr id="4" name="Rectangle 3">
            <a:extLst>
              <a:ext uri="{FF2B5EF4-FFF2-40B4-BE49-F238E27FC236}">
                <a16:creationId xmlns:a16="http://schemas.microsoft.com/office/drawing/2014/main" id="{0F4FD677-B361-8B32-067F-A24299523BF2}"/>
              </a:ext>
            </a:extLst>
          </p:cNvPr>
          <p:cNvSpPr/>
          <p:nvPr/>
        </p:nvSpPr>
        <p:spPr>
          <a:xfrm>
            <a:off x="9887803" y="1422360"/>
            <a:ext cx="1623409" cy="930248"/>
          </a:xfrm>
          <a:prstGeom prst="rect">
            <a:avLst/>
          </a:prstGeom>
          <a:noFill/>
          <a:ln w="60325">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Tree>
    <p:extLst>
      <p:ext uri="{BB962C8B-B14F-4D97-AF65-F5344CB8AC3E}">
        <p14:creationId xmlns:p14="http://schemas.microsoft.com/office/powerpoint/2010/main" val="106723303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35F08CA-0A7C-42C8-8906-6A5093DE758D}"/>
              </a:ext>
            </a:extLst>
          </p:cNvPr>
          <p:cNvSpPr>
            <a:spLocks noGrp="1"/>
          </p:cNvSpPr>
          <p:nvPr>
            <p:ph type="title"/>
          </p:nvPr>
        </p:nvSpPr>
        <p:spPr>
          <a:xfrm>
            <a:off x="447525" y="2350999"/>
            <a:ext cx="8482932" cy="925014"/>
          </a:xfrm>
        </p:spPr>
        <p:txBody>
          <a:bodyPr/>
          <a:lstStyle/>
          <a:p>
            <a:r>
              <a:rPr lang="en-AU"/>
              <a:t>What results you have access to</a:t>
            </a:r>
          </a:p>
        </p:txBody>
      </p:sp>
    </p:spTree>
    <p:extLst>
      <p:ext uri="{BB962C8B-B14F-4D97-AF65-F5344CB8AC3E}">
        <p14:creationId xmlns:p14="http://schemas.microsoft.com/office/powerpoint/2010/main" val="158804042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a:extLst>
              <a:ext uri="{FF2B5EF4-FFF2-40B4-BE49-F238E27FC236}">
                <a16:creationId xmlns:a16="http://schemas.microsoft.com/office/drawing/2014/main" id="{6443D8EA-9AF0-40ED-8A9E-1C6DCD16BCF3}"/>
              </a:ext>
            </a:extLst>
          </p:cNvPr>
          <p:cNvSpPr>
            <a:spLocks noGrp="1"/>
          </p:cNvSpPr>
          <p:nvPr>
            <p:ph idx="1"/>
          </p:nvPr>
        </p:nvSpPr>
        <p:spPr>
          <a:xfrm>
            <a:off x="448124" y="1884067"/>
            <a:ext cx="3666676" cy="4495972"/>
          </a:xfrm>
        </p:spPr>
        <p:txBody>
          <a:bodyPr vert="horz" lIns="91440" tIns="45720" rIns="91440" bIns="45720" rtlCol="0" anchor="t">
            <a:noAutofit/>
          </a:bodyPr>
          <a:lstStyle/>
          <a:p>
            <a:r>
              <a:rPr lang="en-AU" sz="1600"/>
              <a:t>You also have the option to export your dashboard pages into PDF, JPG, PPT and DOC formats.</a:t>
            </a:r>
            <a:endParaRPr lang="en-US"/>
          </a:p>
          <a:p>
            <a:r>
              <a:rPr lang="en-AU" sz="1600"/>
              <a:t>You will find the export page functionality in the top right of each page of the dashboard. </a:t>
            </a:r>
          </a:p>
          <a:p>
            <a:endParaRPr lang="en-AU"/>
          </a:p>
        </p:txBody>
      </p:sp>
      <p:sp>
        <p:nvSpPr>
          <p:cNvPr id="6" name="Title 5">
            <a:extLst>
              <a:ext uri="{FF2B5EF4-FFF2-40B4-BE49-F238E27FC236}">
                <a16:creationId xmlns:a16="http://schemas.microsoft.com/office/drawing/2014/main" id="{DE0B2872-5E8A-46CD-87E1-B1E5D697B6F1}"/>
              </a:ext>
            </a:extLst>
          </p:cNvPr>
          <p:cNvSpPr>
            <a:spLocks noGrp="1"/>
          </p:cNvSpPr>
          <p:nvPr>
            <p:ph type="title"/>
          </p:nvPr>
        </p:nvSpPr>
        <p:spPr/>
        <p:txBody>
          <a:bodyPr/>
          <a:lstStyle/>
          <a:p>
            <a:r>
              <a:rPr lang="en-AU" sz="2400"/>
              <a:t>Exporting pages</a:t>
            </a:r>
            <a:endParaRPr lang="en-AU" sz="2400">
              <a:highlight>
                <a:srgbClr val="FFFF00"/>
              </a:highlight>
            </a:endParaRPr>
          </a:p>
        </p:txBody>
      </p:sp>
      <p:sp>
        <p:nvSpPr>
          <p:cNvPr id="8" name="TextBox 7">
            <a:extLst>
              <a:ext uri="{FF2B5EF4-FFF2-40B4-BE49-F238E27FC236}">
                <a16:creationId xmlns:a16="http://schemas.microsoft.com/office/drawing/2014/main" id="{24A1C161-CEF9-4273-AEC1-684883E3D845}"/>
              </a:ext>
            </a:extLst>
          </p:cNvPr>
          <p:cNvSpPr txBox="1"/>
          <p:nvPr/>
        </p:nvSpPr>
        <p:spPr>
          <a:xfrm>
            <a:off x="5299845" y="2436778"/>
            <a:ext cx="1862957" cy="307777"/>
          </a:xfrm>
          <a:prstGeom prst="rect">
            <a:avLst/>
          </a:prstGeom>
          <a:noFill/>
        </p:spPr>
        <p:txBody>
          <a:bodyPr wrap="square" rtlCol="0">
            <a:spAutoFit/>
          </a:bodyPr>
          <a:lstStyle/>
          <a:p>
            <a:pPr algn="ctr"/>
            <a:r>
              <a:rPr lang="en-AU" sz="1400"/>
              <a:t>Customise the size</a:t>
            </a:r>
          </a:p>
        </p:txBody>
      </p:sp>
      <p:cxnSp>
        <p:nvCxnSpPr>
          <p:cNvPr id="9" name="Straight Arrow Connector 8">
            <a:extLst>
              <a:ext uri="{FF2B5EF4-FFF2-40B4-BE49-F238E27FC236}">
                <a16:creationId xmlns:a16="http://schemas.microsoft.com/office/drawing/2014/main" id="{E9FDF23D-F794-4EAC-B387-8C95A96F06A5}"/>
              </a:ext>
            </a:extLst>
          </p:cNvPr>
          <p:cNvCxnSpPr>
            <a:cxnSpLocks/>
          </p:cNvCxnSpPr>
          <p:nvPr/>
        </p:nvCxnSpPr>
        <p:spPr>
          <a:xfrm>
            <a:off x="7162802" y="2606879"/>
            <a:ext cx="1443787" cy="0"/>
          </a:xfrm>
          <a:prstGeom prst="straightConnector1">
            <a:avLst/>
          </a:prstGeom>
          <a:ln w="19050">
            <a:tailEnd type="triangle"/>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B69CADE6-0D5D-4BC7-BE65-8EA38319CE5E}"/>
              </a:ext>
            </a:extLst>
          </p:cNvPr>
          <p:cNvSpPr txBox="1"/>
          <p:nvPr/>
        </p:nvSpPr>
        <p:spPr>
          <a:xfrm>
            <a:off x="5299845" y="1869869"/>
            <a:ext cx="1862957" cy="307777"/>
          </a:xfrm>
          <a:prstGeom prst="rect">
            <a:avLst/>
          </a:prstGeom>
          <a:noFill/>
        </p:spPr>
        <p:txBody>
          <a:bodyPr wrap="square" rtlCol="0">
            <a:spAutoFit/>
          </a:bodyPr>
          <a:lstStyle/>
          <a:p>
            <a:pPr algn="ctr"/>
            <a:r>
              <a:rPr lang="en-AU" sz="1400"/>
              <a:t>Select file type</a:t>
            </a:r>
          </a:p>
        </p:txBody>
      </p:sp>
      <p:cxnSp>
        <p:nvCxnSpPr>
          <p:cNvPr id="11" name="Straight Arrow Connector 10">
            <a:extLst>
              <a:ext uri="{FF2B5EF4-FFF2-40B4-BE49-F238E27FC236}">
                <a16:creationId xmlns:a16="http://schemas.microsoft.com/office/drawing/2014/main" id="{9E9610FA-0C81-4DB3-BB09-E624912C8FE4}"/>
              </a:ext>
            </a:extLst>
          </p:cNvPr>
          <p:cNvCxnSpPr>
            <a:cxnSpLocks/>
          </p:cNvCxnSpPr>
          <p:nvPr/>
        </p:nvCxnSpPr>
        <p:spPr>
          <a:xfrm>
            <a:off x="7162802" y="2023758"/>
            <a:ext cx="1443787" cy="0"/>
          </a:xfrm>
          <a:prstGeom prst="straightConnector1">
            <a:avLst/>
          </a:prstGeom>
          <a:ln w="19050">
            <a:tailEnd type="triangle"/>
          </a:ln>
        </p:spPr>
        <p:style>
          <a:lnRef idx="1">
            <a:schemeClr val="accent1"/>
          </a:lnRef>
          <a:fillRef idx="0">
            <a:schemeClr val="accent1"/>
          </a:fillRef>
          <a:effectRef idx="0">
            <a:schemeClr val="accent1"/>
          </a:effectRef>
          <a:fontRef idx="minor">
            <a:schemeClr val="tx1"/>
          </a:fontRef>
        </p:style>
      </p:cxnSp>
      <p:sp>
        <p:nvSpPr>
          <p:cNvPr id="12" name="TextBox 11">
            <a:extLst>
              <a:ext uri="{FF2B5EF4-FFF2-40B4-BE49-F238E27FC236}">
                <a16:creationId xmlns:a16="http://schemas.microsoft.com/office/drawing/2014/main" id="{2791A2F3-2F39-432E-8583-A005F592C93D}"/>
              </a:ext>
            </a:extLst>
          </p:cNvPr>
          <p:cNvSpPr txBox="1"/>
          <p:nvPr/>
        </p:nvSpPr>
        <p:spPr>
          <a:xfrm>
            <a:off x="5299845" y="3235751"/>
            <a:ext cx="1862957" cy="523220"/>
          </a:xfrm>
          <a:prstGeom prst="rect">
            <a:avLst/>
          </a:prstGeom>
          <a:noFill/>
        </p:spPr>
        <p:txBody>
          <a:bodyPr wrap="square" rtlCol="0">
            <a:spAutoFit/>
          </a:bodyPr>
          <a:lstStyle/>
          <a:p>
            <a:pPr algn="ctr"/>
            <a:r>
              <a:rPr lang="en-AU" sz="1400"/>
              <a:t>Select one or all pages</a:t>
            </a:r>
          </a:p>
        </p:txBody>
      </p:sp>
      <p:cxnSp>
        <p:nvCxnSpPr>
          <p:cNvPr id="13" name="Straight Arrow Connector 12">
            <a:extLst>
              <a:ext uri="{FF2B5EF4-FFF2-40B4-BE49-F238E27FC236}">
                <a16:creationId xmlns:a16="http://schemas.microsoft.com/office/drawing/2014/main" id="{1A9DB52F-FC91-4AC2-8931-C6B648F25AE6}"/>
              </a:ext>
            </a:extLst>
          </p:cNvPr>
          <p:cNvCxnSpPr>
            <a:cxnSpLocks/>
          </p:cNvCxnSpPr>
          <p:nvPr/>
        </p:nvCxnSpPr>
        <p:spPr>
          <a:xfrm>
            <a:off x="7162802" y="3562212"/>
            <a:ext cx="1443787" cy="0"/>
          </a:xfrm>
          <a:prstGeom prst="straightConnector1">
            <a:avLst/>
          </a:prstGeom>
          <a:ln w="19050">
            <a:tailEnd type="triangle"/>
          </a:ln>
        </p:spPr>
        <p:style>
          <a:lnRef idx="1">
            <a:schemeClr val="accent1"/>
          </a:lnRef>
          <a:fillRef idx="0">
            <a:schemeClr val="accent1"/>
          </a:fillRef>
          <a:effectRef idx="0">
            <a:schemeClr val="accent1"/>
          </a:effectRef>
          <a:fontRef idx="minor">
            <a:schemeClr val="tx1"/>
          </a:fontRef>
        </p:style>
      </p:cxnSp>
      <p:sp>
        <p:nvSpPr>
          <p:cNvPr id="2" name="TextBox 1">
            <a:extLst>
              <a:ext uri="{FF2B5EF4-FFF2-40B4-BE49-F238E27FC236}">
                <a16:creationId xmlns:a16="http://schemas.microsoft.com/office/drawing/2014/main" id="{E002044A-DF2E-4377-89AA-F3DF10312310}"/>
              </a:ext>
            </a:extLst>
          </p:cNvPr>
          <p:cNvSpPr txBox="1"/>
          <p:nvPr/>
        </p:nvSpPr>
        <p:spPr>
          <a:xfrm>
            <a:off x="484507" y="6039834"/>
            <a:ext cx="6325987" cy="307777"/>
          </a:xfrm>
          <a:prstGeom prst="rect">
            <a:avLst/>
          </a:prstGeom>
          <a:noFill/>
        </p:spPr>
        <p:txBody>
          <a:bodyPr wrap="square" rtlCol="0">
            <a:spAutoFit/>
          </a:bodyPr>
          <a:lstStyle/>
          <a:p>
            <a:r>
              <a:rPr lang="en-AU" sz="1400" b="1"/>
              <a:t>Tip: </a:t>
            </a:r>
            <a:r>
              <a:rPr lang="en-AU" sz="1400"/>
              <a:t>Large reports take longer to export, keep your browser open. </a:t>
            </a:r>
          </a:p>
        </p:txBody>
      </p:sp>
      <p:pic>
        <p:nvPicPr>
          <p:cNvPr id="14" name="Picture 13" descr="A screenshot of a sample screen to show the export or download functions. ">
            <a:extLst>
              <a:ext uri="{FF2B5EF4-FFF2-40B4-BE49-F238E27FC236}">
                <a16:creationId xmlns:a16="http://schemas.microsoft.com/office/drawing/2014/main" id="{BBD43D75-17D7-1508-92A1-4C103BC2F51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59571" y="4210735"/>
            <a:ext cx="2858541" cy="887133"/>
          </a:xfrm>
          <a:prstGeom prst="rect">
            <a:avLst/>
          </a:prstGeom>
        </p:spPr>
      </p:pic>
      <p:pic>
        <p:nvPicPr>
          <p:cNvPr id="3" name="Picture 3" descr="A screenshot of the export options or print screen in Qualtrics">
            <a:extLst>
              <a:ext uri="{FF2B5EF4-FFF2-40B4-BE49-F238E27FC236}">
                <a16:creationId xmlns:a16="http://schemas.microsoft.com/office/drawing/2014/main" id="{4C91B203-3C7F-7259-C850-E697EDBC0D98}"/>
              </a:ext>
            </a:extLst>
          </p:cNvPr>
          <p:cNvPicPr>
            <a:picLocks noChangeAspect="1"/>
          </p:cNvPicPr>
          <p:nvPr/>
        </p:nvPicPr>
        <p:blipFill>
          <a:blip r:embed="rId3"/>
          <a:stretch>
            <a:fillRect/>
          </a:stretch>
        </p:blipFill>
        <p:spPr>
          <a:xfrm>
            <a:off x="9063235" y="1444558"/>
            <a:ext cx="2731252" cy="5006502"/>
          </a:xfrm>
          <a:prstGeom prst="rect">
            <a:avLst/>
          </a:prstGeom>
        </p:spPr>
      </p:pic>
      <p:sp>
        <p:nvSpPr>
          <p:cNvPr id="4" name="TextBox 3">
            <a:extLst>
              <a:ext uri="{FF2B5EF4-FFF2-40B4-BE49-F238E27FC236}">
                <a16:creationId xmlns:a16="http://schemas.microsoft.com/office/drawing/2014/main" id="{6C0D9C61-C11B-C694-8820-47781DF1F8DC}"/>
              </a:ext>
            </a:extLst>
          </p:cNvPr>
          <p:cNvSpPr txBox="1"/>
          <p:nvPr/>
        </p:nvSpPr>
        <p:spPr>
          <a:xfrm>
            <a:off x="5445759" y="4933832"/>
            <a:ext cx="1862957" cy="954107"/>
          </a:xfrm>
          <a:prstGeom prst="rect">
            <a:avLst/>
          </a:prstGeom>
          <a:noFill/>
        </p:spPr>
        <p:txBody>
          <a:bodyPr wrap="square" lIns="91440" tIns="45720" rIns="91440" bIns="45720" rtlCol="0" anchor="t">
            <a:spAutoFit/>
          </a:bodyPr>
          <a:lstStyle/>
          <a:p>
            <a:pPr algn="ctr"/>
            <a:r>
              <a:rPr lang="en-AU" sz="1400"/>
              <a:t>Select 'Automatic download' or 'Retrieve file in notification centre'</a:t>
            </a:r>
          </a:p>
        </p:txBody>
      </p:sp>
      <p:cxnSp>
        <p:nvCxnSpPr>
          <p:cNvPr id="15" name="Straight Arrow Connector 14">
            <a:extLst>
              <a:ext uri="{FF2B5EF4-FFF2-40B4-BE49-F238E27FC236}">
                <a16:creationId xmlns:a16="http://schemas.microsoft.com/office/drawing/2014/main" id="{E7003502-9906-29DD-D10C-E222A4CB5D1F}"/>
              </a:ext>
            </a:extLst>
          </p:cNvPr>
          <p:cNvCxnSpPr>
            <a:cxnSpLocks/>
          </p:cNvCxnSpPr>
          <p:nvPr/>
        </p:nvCxnSpPr>
        <p:spPr>
          <a:xfrm>
            <a:off x="7162801" y="5422420"/>
            <a:ext cx="1443787" cy="0"/>
          </a:xfrm>
          <a:prstGeom prst="straightConnector1">
            <a:avLst/>
          </a:prstGeom>
          <a:ln w="19050">
            <a:tailEnd type="triangle"/>
          </a:ln>
        </p:spPr>
        <p:style>
          <a:lnRef idx="1">
            <a:schemeClr val="accent1"/>
          </a:lnRef>
          <a:fillRef idx="0">
            <a:schemeClr val="accent1"/>
          </a:fillRef>
          <a:effectRef idx="0">
            <a:schemeClr val="accent1"/>
          </a:effectRef>
          <a:fontRef idx="minor">
            <a:schemeClr val="tx1"/>
          </a:fontRef>
        </p:style>
      </p:cxnSp>
      <p:sp>
        <p:nvSpPr>
          <p:cNvPr id="16" name="Rectangle 15">
            <a:extLst>
              <a:ext uri="{FF2B5EF4-FFF2-40B4-BE49-F238E27FC236}">
                <a16:creationId xmlns:a16="http://schemas.microsoft.com/office/drawing/2014/main" id="{6877FEEF-CB64-A966-3C0C-9A3A7E4573CA}"/>
              </a:ext>
            </a:extLst>
          </p:cNvPr>
          <p:cNvSpPr/>
          <p:nvPr/>
        </p:nvSpPr>
        <p:spPr>
          <a:xfrm>
            <a:off x="510845" y="4099343"/>
            <a:ext cx="3145414" cy="1102305"/>
          </a:xfrm>
          <a:prstGeom prst="rect">
            <a:avLst/>
          </a:prstGeom>
          <a:noFill/>
          <a:ln w="60325">
            <a:solidFill>
              <a:srgbClr val="92D050"/>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spTree>
    <p:extLst>
      <p:ext uri="{BB962C8B-B14F-4D97-AF65-F5344CB8AC3E}">
        <p14:creationId xmlns:p14="http://schemas.microsoft.com/office/powerpoint/2010/main" val="89107174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a:extLst>
              <a:ext uri="{FF2B5EF4-FFF2-40B4-BE49-F238E27FC236}">
                <a16:creationId xmlns:a16="http://schemas.microsoft.com/office/drawing/2014/main" id="{6443D8EA-9AF0-40ED-8A9E-1C6DCD16BCF3}"/>
              </a:ext>
            </a:extLst>
          </p:cNvPr>
          <p:cNvSpPr>
            <a:spLocks noGrp="1"/>
          </p:cNvSpPr>
          <p:nvPr>
            <p:ph idx="1"/>
          </p:nvPr>
        </p:nvSpPr>
        <p:spPr>
          <a:xfrm>
            <a:off x="448124" y="1884067"/>
            <a:ext cx="3666676" cy="4495972"/>
          </a:xfrm>
        </p:spPr>
        <p:txBody>
          <a:bodyPr vert="horz" lIns="91440" tIns="45720" rIns="91440" bIns="45720" rtlCol="0" anchor="t">
            <a:noAutofit/>
          </a:bodyPr>
          <a:lstStyle/>
          <a:p>
            <a:r>
              <a:rPr lang="en-AU" sz="1600"/>
              <a:t>If you select 'Retrieve file in notification centre' </a:t>
            </a:r>
            <a:endParaRPr lang="en-AU"/>
          </a:p>
          <a:p>
            <a:r>
              <a:rPr lang="en-AU" sz="1600"/>
              <a:t>When your dashboard export is ready for download, you’ll see a notifications message at the top right of the screen. </a:t>
            </a:r>
            <a:endParaRPr lang="en-AU"/>
          </a:p>
          <a:p>
            <a:r>
              <a:rPr lang="en-AU" sz="1600"/>
              <a:t>Click on ‘See more’ in the Notifications box to download your files. </a:t>
            </a:r>
            <a:endParaRPr lang="en-US"/>
          </a:p>
          <a:p>
            <a:r>
              <a:rPr lang="en-AU" sz="1600"/>
              <a:t>You can continue to use the  dashboards while waiting for the download to complete.</a:t>
            </a:r>
          </a:p>
          <a:p>
            <a:endParaRPr lang="en-AU"/>
          </a:p>
        </p:txBody>
      </p:sp>
      <p:sp>
        <p:nvSpPr>
          <p:cNvPr id="6" name="Title 5">
            <a:extLst>
              <a:ext uri="{FF2B5EF4-FFF2-40B4-BE49-F238E27FC236}">
                <a16:creationId xmlns:a16="http://schemas.microsoft.com/office/drawing/2014/main" id="{DE0B2872-5E8A-46CD-87E1-B1E5D697B6F1}"/>
              </a:ext>
            </a:extLst>
          </p:cNvPr>
          <p:cNvSpPr>
            <a:spLocks noGrp="1"/>
          </p:cNvSpPr>
          <p:nvPr>
            <p:ph type="title"/>
          </p:nvPr>
        </p:nvSpPr>
        <p:spPr/>
        <p:txBody>
          <a:bodyPr/>
          <a:lstStyle/>
          <a:p>
            <a:r>
              <a:rPr lang="en-AU" sz="2400"/>
              <a:t>Export notifications</a:t>
            </a:r>
          </a:p>
        </p:txBody>
      </p:sp>
      <p:pic>
        <p:nvPicPr>
          <p:cNvPr id="14" name="Picture 13" descr="A picture containing the icon of a message notification. &#10;&#10;">
            <a:extLst>
              <a:ext uri="{FF2B5EF4-FFF2-40B4-BE49-F238E27FC236}">
                <a16:creationId xmlns:a16="http://schemas.microsoft.com/office/drawing/2014/main" id="{6B359EC4-45F5-4C1D-AB65-2F0C7B0AA98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434922" y="1988459"/>
            <a:ext cx="1642292" cy="693926"/>
          </a:xfrm>
          <a:prstGeom prst="rect">
            <a:avLst/>
          </a:prstGeom>
          <a:ln>
            <a:solidFill>
              <a:schemeClr val="tx2"/>
            </a:solidFill>
          </a:ln>
        </p:spPr>
      </p:pic>
      <p:pic>
        <p:nvPicPr>
          <p:cNvPr id="16" name="Picture 15" descr="Picture of a sample 'Dashboard ready for download' notification message from the Qualtrics system. ">
            <a:extLst>
              <a:ext uri="{FF2B5EF4-FFF2-40B4-BE49-F238E27FC236}">
                <a16:creationId xmlns:a16="http://schemas.microsoft.com/office/drawing/2014/main" id="{41FC0653-2B9B-44E3-B552-FD7D8BDD3E2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99413" y="3144374"/>
            <a:ext cx="3648102" cy="2395555"/>
          </a:xfrm>
          <a:prstGeom prst="rect">
            <a:avLst/>
          </a:prstGeom>
        </p:spPr>
      </p:pic>
      <p:sp>
        <p:nvSpPr>
          <p:cNvPr id="17" name="TextBox 16">
            <a:extLst>
              <a:ext uri="{FF2B5EF4-FFF2-40B4-BE49-F238E27FC236}">
                <a16:creationId xmlns:a16="http://schemas.microsoft.com/office/drawing/2014/main" id="{5BE90BA3-615D-4CF4-BEF0-86DCE8E69359}"/>
              </a:ext>
            </a:extLst>
          </p:cNvPr>
          <p:cNvSpPr txBox="1"/>
          <p:nvPr/>
        </p:nvSpPr>
        <p:spPr>
          <a:xfrm>
            <a:off x="7803472" y="2050731"/>
            <a:ext cx="3940402" cy="584775"/>
          </a:xfrm>
          <a:prstGeom prst="rect">
            <a:avLst/>
          </a:prstGeom>
          <a:noFill/>
        </p:spPr>
        <p:txBody>
          <a:bodyPr wrap="square" rtlCol="0">
            <a:spAutoFit/>
          </a:bodyPr>
          <a:lstStyle/>
          <a:p>
            <a:r>
              <a:rPr lang="en-AU" sz="1600"/>
              <a:t>Click on notifications to open your message. </a:t>
            </a:r>
          </a:p>
        </p:txBody>
      </p:sp>
      <p:sp>
        <p:nvSpPr>
          <p:cNvPr id="24" name="Oval 23">
            <a:extLst>
              <a:ext uri="{FF2B5EF4-FFF2-40B4-BE49-F238E27FC236}">
                <a16:creationId xmlns:a16="http://schemas.microsoft.com/office/drawing/2014/main" id="{742A0DA6-E021-4820-947B-270B21A63C33}"/>
              </a:ext>
            </a:extLst>
          </p:cNvPr>
          <p:cNvSpPr/>
          <p:nvPr/>
        </p:nvSpPr>
        <p:spPr>
          <a:xfrm>
            <a:off x="5592932" y="4856088"/>
            <a:ext cx="905522" cy="532660"/>
          </a:xfrm>
          <a:prstGeom prst="ellipse">
            <a:avLst/>
          </a:prstGeom>
          <a:noFill/>
          <a:ln w="381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cxnSp>
        <p:nvCxnSpPr>
          <p:cNvPr id="20" name="Straight Arrow Connector 19">
            <a:extLst>
              <a:ext uri="{FF2B5EF4-FFF2-40B4-BE49-F238E27FC236}">
                <a16:creationId xmlns:a16="http://schemas.microsoft.com/office/drawing/2014/main" id="{92706453-3F85-4D0D-AC60-6363BE1FEC68}"/>
              </a:ext>
            </a:extLst>
          </p:cNvPr>
          <p:cNvCxnSpPr>
            <a:cxnSpLocks/>
          </p:cNvCxnSpPr>
          <p:nvPr/>
        </p:nvCxnSpPr>
        <p:spPr>
          <a:xfrm flipH="1">
            <a:off x="7129624" y="2351410"/>
            <a:ext cx="673848"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5" name="TextBox 24">
            <a:extLst>
              <a:ext uri="{FF2B5EF4-FFF2-40B4-BE49-F238E27FC236}">
                <a16:creationId xmlns:a16="http://schemas.microsoft.com/office/drawing/2014/main" id="{1EDCDFA6-F122-4323-8946-7ECC214BA1D5}"/>
              </a:ext>
            </a:extLst>
          </p:cNvPr>
          <p:cNvSpPr txBox="1"/>
          <p:nvPr/>
        </p:nvSpPr>
        <p:spPr>
          <a:xfrm>
            <a:off x="5440387" y="5864131"/>
            <a:ext cx="4416594" cy="338554"/>
          </a:xfrm>
          <a:prstGeom prst="rect">
            <a:avLst/>
          </a:prstGeom>
          <a:noFill/>
        </p:spPr>
        <p:txBody>
          <a:bodyPr wrap="none" lIns="91440" tIns="45720" rIns="91440" bIns="45720" rtlCol="0" anchor="t">
            <a:spAutoFit/>
          </a:bodyPr>
          <a:lstStyle/>
          <a:p>
            <a:r>
              <a:rPr lang="en-AU" sz="1600"/>
              <a:t>Click on ‘See more’ to download your files. </a:t>
            </a:r>
          </a:p>
        </p:txBody>
      </p:sp>
      <p:cxnSp>
        <p:nvCxnSpPr>
          <p:cNvPr id="27" name="Straight Arrow Connector 26">
            <a:extLst>
              <a:ext uri="{FF2B5EF4-FFF2-40B4-BE49-F238E27FC236}">
                <a16:creationId xmlns:a16="http://schemas.microsoft.com/office/drawing/2014/main" id="{5E56E532-E1A0-4CE7-944E-3DC2E2E4969F}"/>
              </a:ext>
            </a:extLst>
          </p:cNvPr>
          <p:cNvCxnSpPr>
            <a:cxnSpLocks/>
          </p:cNvCxnSpPr>
          <p:nvPr/>
        </p:nvCxnSpPr>
        <p:spPr>
          <a:xfrm flipV="1">
            <a:off x="6045693" y="5477522"/>
            <a:ext cx="0" cy="47051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8155974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Page 4 title">
            <a:extLst>
              <a:ext uri="{FF2B5EF4-FFF2-40B4-BE49-F238E27FC236}">
                <a16:creationId xmlns:a16="http://schemas.microsoft.com/office/drawing/2014/main" id="{6645C2F3-A962-4167-AECE-07B028951721}"/>
              </a:ext>
            </a:extLst>
          </p:cNvPr>
          <p:cNvSpPr>
            <a:spLocks noGrp="1"/>
          </p:cNvSpPr>
          <p:nvPr>
            <p:ph type="title"/>
          </p:nvPr>
        </p:nvSpPr>
        <p:spPr/>
        <p:txBody>
          <a:bodyPr/>
          <a:lstStyle/>
          <a:p>
            <a:r>
              <a:rPr lang="en-AU" sz="2400"/>
              <a:t>Privacy and anonymity</a:t>
            </a:r>
            <a:endParaRPr lang="en-AU" sz="2400">
              <a:solidFill>
                <a:srgbClr val="FF0000"/>
              </a:solidFill>
            </a:endParaRPr>
          </a:p>
        </p:txBody>
      </p:sp>
      <p:sp>
        <p:nvSpPr>
          <p:cNvPr id="7" name="Page 4 sub-title">
            <a:extLst>
              <a:ext uri="{FF2B5EF4-FFF2-40B4-BE49-F238E27FC236}">
                <a16:creationId xmlns:a16="http://schemas.microsoft.com/office/drawing/2014/main" id="{CC6F6DAB-0404-4289-94DF-2C22709C6538}"/>
              </a:ext>
            </a:extLst>
          </p:cNvPr>
          <p:cNvSpPr>
            <a:spLocks noGrp="1"/>
          </p:cNvSpPr>
          <p:nvPr>
            <p:ph type="body" idx="1"/>
          </p:nvPr>
        </p:nvSpPr>
        <p:spPr>
          <a:xfrm>
            <a:off x="448125" y="1672890"/>
            <a:ext cx="11304472" cy="828000"/>
          </a:xfrm>
        </p:spPr>
        <p:txBody>
          <a:bodyPr/>
          <a:lstStyle/>
          <a:p>
            <a:r>
              <a:rPr lang="en-AU" b="1">
                <a:solidFill>
                  <a:schemeClr val="tx2"/>
                </a:solidFill>
              </a:rPr>
              <a:t>How we protect your privacy and anonymity</a:t>
            </a:r>
          </a:p>
        </p:txBody>
      </p:sp>
      <p:sp>
        <p:nvSpPr>
          <p:cNvPr id="8" name="Page 4 content">
            <a:extLst>
              <a:ext uri="{FF2B5EF4-FFF2-40B4-BE49-F238E27FC236}">
                <a16:creationId xmlns:a16="http://schemas.microsoft.com/office/drawing/2014/main" id="{2F7F5750-B7B3-43BE-9810-E64EBBA277F6}"/>
              </a:ext>
            </a:extLst>
          </p:cNvPr>
          <p:cNvSpPr>
            <a:spLocks noGrp="1"/>
          </p:cNvSpPr>
          <p:nvPr>
            <p:ph idx="11"/>
          </p:nvPr>
        </p:nvSpPr>
        <p:spPr>
          <a:xfrm>
            <a:off x="448125" y="2500890"/>
            <a:ext cx="11464833" cy="4099430"/>
          </a:xfrm>
        </p:spPr>
        <p:txBody>
          <a:bodyPr vert="horz" lIns="91440" tIns="45720" rIns="91440" bIns="45720" rtlCol="0" anchor="t">
            <a:noAutofit/>
          </a:bodyPr>
          <a:lstStyle/>
          <a:p>
            <a:r>
              <a:rPr lang="en-AU" sz="1400">
                <a:solidFill>
                  <a:srgbClr val="002319"/>
                </a:solidFill>
              </a:rPr>
              <a:t>To protect your anonymity and ensure people can't identify you in this reporting, we:</a:t>
            </a:r>
            <a:endParaRPr lang="en-US" sz="1400">
              <a:solidFill>
                <a:srgbClr val="000000"/>
              </a:solidFill>
            </a:endParaRPr>
          </a:p>
          <a:p>
            <a:pPr marL="285750" indent="-285750">
              <a:buChar char="•"/>
            </a:pPr>
            <a:r>
              <a:rPr lang="en-AU" sz="1400">
                <a:solidFill>
                  <a:srgbClr val="002319"/>
                </a:solidFill>
              </a:rPr>
              <a:t>de-identify all data that employers get</a:t>
            </a:r>
            <a:endParaRPr lang="en-US" sz="1400">
              <a:solidFill>
                <a:srgbClr val="000000"/>
              </a:solidFill>
            </a:endParaRPr>
          </a:p>
          <a:p>
            <a:pPr marL="285750" indent="-285750">
              <a:buChar char="•"/>
            </a:pPr>
            <a:r>
              <a:rPr lang="en-AU" sz="1400">
                <a:solidFill>
                  <a:srgbClr val="002319"/>
                </a:solidFill>
              </a:rPr>
              <a:t>de-identify individual survey responses. This means that organisations can't identify individuals when the data is reported</a:t>
            </a:r>
          </a:p>
          <a:p>
            <a:pPr marL="285750" indent="-285750">
              <a:buChar char="•"/>
            </a:pPr>
            <a:r>
              <a:rPr lang="en-AU" sz="1400">
                <a:solidFill>
                  <a:srgbClr val="002319"/>
                </a:solidFill>
              </a:rPr>
              <a:t>don't collect identifying information such as name, date of birth or employee ID</a:t>
            </a:r>
          </a:p>
          <a:p>
            <a:pPr marL="285750" indent="-285750">
              <a:buChar char="•"/>
            </a:pPr>
            <a:r>
              <a:rPr lang="en-AU" sz="1400">
                <a:solidFill>
                  <a:srgbClr val="002319"/>
                </a:solidFill>
              </a:rPr>
              <a:t>separate open-text responses from data that will identify you – your organisation won't know you made the comments.</a:t>
            </a:r>
          </a:p>
          <a:p>
            <a:r>
              <a:rPr lang="en-AU" sz="1400">
                <a:solidFill>
                  <a:srgbClr val="002319"/>
                </a:solidFill>
              </a:rPr>
              <a:t>In addition, if we get: </a:t>
            </a:r>
          </a:p>
          <a:p>
            <a:pPr marL="285750" indent="-285750">
              <a:buChar char="•"/>
            </a:pPr>
            <a:r>
              <a:rPr lang="en-AU" sz="1400">
                <a:solidFill>
                  <a:srgbClr val="002319"/>
                </a:solidFill>
              </a:rPr>
              <a:t>fewer than 10 responses for teams or demographic groups, we don't release employee experience results. For example, a demographic group is 'men in the same salary range' or 'women aged 40 to 49'. An experience result is '90% of women aged 40 to 49 agreed their manager supports them'.</a:t>
            </a:r>
          </a:p>
          <a:p>
            <a:pPr marL="285750" indent="-285750">
              <a:buChar char="•"/>
            </a:pPr>
            <a:r>
              <a:rPr lang="en-AU" sz="1400">
                <a:solidFill>
                  <a:srgbClr val="002319"/>
                </a:solidFill>
              </a:rPr>
              <a:t>fewer than 30 responses from your whole organisation, we don't give a breakdown by any demographic group of how many people did the survey. </a:t>
            </a:r>
          </a:p>
          <a:p>
            <a:pPr marL="285750" indent="-285750">
              <a:buFont typeface="Arial" panose="020B0604020202020204" pitchFamily="34" charset="0"/>
              <a:buChar char="•"/>
            </a:pPr>
            <a:r>
              <a:rPr lang="en-AU" sz="1400">
                <a:solidFill>
                  <a:srgbClr val="002319"/>
                </a:solidFill>
              </a:rPr>
              <a:t>Read more in our </a:t>
            </a:r>
            <a:r>
              <a:rPr lang="en-AU" sz="1400">
                <a:solidFill>
                  <a:srgbClr val="002319"/>
                </a:solidFill>
                <a:hlinkClick r:id="rId3"/>
              </a:rPr>
              <a:t>privacy policy</a:t>
            </a:r>
            <a:r>
              <a:rPr lang="en-AU" sz="1400">
                <a:solidFill>
                  <a:srgbClr val="002319"/>
                </a:solidFill>
              </a:rPr>
              <a:t>. </a:t>
            </a:r>
          </a:p>
        </p:txBody>
      </p:sp>
    </p:spTree>
    <p:extLst>
      <p:ext uri="{BB962C8B-B14F-4D97-AF65-F5344CB8AC3E}">
        <p14:creationId xmlns:p14="http://schemas.microsoft.com/office/powerpoint/2010/main" val="290505931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004B4A-0B75-4798-A8B3-9A832B1D8D5E}"/>
              </a:ext>
            </a:extLst>
          </p:cNvPr>
          <p:cNvSpPr>
            <a:spLocks noGrp="1"/>
          </p:cNvSpPr>
          <p:nvPr>
            <p:ph type="title"/>
          </p:nvPr>
        </p:nvSpPr>
        <p:spPr/>
        <p:txBody>
          <a:bodyPr/>
          <a:lstStyle/>
          <a:p>
            <a:r>
              <a:rPr lang="en-AU"/>
              <a:t>Find out more</a:t>
            </a:r>
          </a:p>
        </p:txBody>
      </p:sp>
      <p:sp>
        <p:nvSpPr>
          <p:cNvPr id="3" name="Content Placeholder 2">
            <a:extLst>
              <a:ext uri="{FF2B5EF4-FFF2-40B4-BE49-F238E27FC236}">
                <a16:creationId xmlns:a16="http://schemas.microsoft.com/office/drawing/2014/main" id="{6AFCC7C7-D11E-4EDE-947B-271805802E3E}"/>
              </a:ext>
            </a:extLst>
          </p:cNvPr>
          <p:cNvSpPr>
            <a:spLocks noGrp="1"/>
          </p:cNvSpPr>
          <p:nvPr>
            <p:ph idx="1"/>
          </p:nvPr>
        </p:nvSpPr>
        <p:spPr/>
        <p:txBody>
          <a:bodyPr vert="horz" lIns="91440" tIns="45720" rIns="91440" bIns="45720" rtlCol="0" anchor="t">
            <a:noAutofit/>
          </a:bodyPr>
          <a:lstStyle/>
          <a:p>
            <a:pPr marL="0" indent="0">
              <a:buNone/>
            </a:pPr>
            <a:r>
              <a:rPr lang="en-AU"/>
              <a:t>Find information and resources at: </a:t>
            </a:r>
          </a:p>
          <a:p>
            <a:pPr marL="0" indent="0">
              <a:buNone/>
            </a:pPr>
            <a:r>
              <a:rPr lang="en-AU">
                <a:hlinkClick r:id="rId3"/>
              </a:rPr>
              <a:t>https://vpsc.vic.gov.au/data-and-research/about-the-people-matter-survey/</a:t>
            </a:r>
          </a:p>
          <a:p>
            <a:pPr marL="0" indent="0">
              <a:buNone/>
            </a:pPr>
            <a:endParaRPr lang="en-AU">
              <a:hlinkClick r:id="rId3"/>
            </a:endParaRPr>
          </a:p>
          <a:p>
            <a:pPr marL="0" indent="0">
              <a:buNone/>
            </a:pPr>
            <a:r>
              <a:rPr lang="en-AU"/>
              <a:t>Find information your organisation gets at: </a:t>
            </a:r>
          </a:p>
          <a:p>
            <a:pPr marL="0" indent="0">
              <a:buNone/>
            </a:pPr>
            <a:r>
              <a:rPr lang="en-AU">
                <a:hlinkClick r:id="rId4"/>
              </a:rPr>
              <a:t>https://vpsc.vic.gov.au/data-collection/about-the-people-matter-survey/data-collection-statement-people-matter-survey/#heading3</a:t>
            </a:r>
            <a:endParaRPr lang="en-AU"/>
          </a:p>
          <a:p>
            <a:pPr marL="0" indent="0">
              <a:buNone/>
            </a:pPr>
            <a:endParaRPr lang="en-AU"/>
          </a:p>
          <a:p>
            <a:pPr marL="0" indent="0">
              <a:buNone/>
            </a:pPr>
            <a:r>
              <a:rPr lang="en-AU">
                <a:ea typeface="+mn-lt"/>
                <a:cs typeface="+mn-lt"/>
              </a:rPr>
              <a:t>Contact us: </a:t>
            </a:r>
            <a:endParaRPr lang="en-AU"/>
          </a:p>
          <a:p>
            <a:pPr marL="0" indent="0">
              <a:buNone/>
            </a:pPr>
            <a:r>
              <a:rPr lang="en-AU">
                <a:ea typeface="+mn-lt"/>
                <a:cs typeface="+mn-lt"/>
                <a:hlinkClick r:id="rId5"/>
              </a:rPr>
              <a:t>people.matter@vpsc.vic.gov.au</a:t>
            </a:r>
            <a:r>
              <a:rPr lang="en-AU">
                <a:ea typeface="+mn-lt"/>
                <a:cs typeface="+mn-lt"/>
              </a:rPr>
              <a:t> </a:t>
            </a:r>
            <a:endParaRPr lang="en-AU"/>
          </a:p>
        </p:txBody>
      </p:sp>
    </p:spTree>
    <p:extLst>
      <p:ext uri="{BB962C8B-B14F-4D97-AF65-F5344CB8AC3E}">
        <p14:creationId xmlns:p14="http://schemas.microsoft.com/office/powerpoint/2010/main" val="108622934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1D3171-CF61-43A9-B17A-90928AFD1F71}"/>
              </a:ext>
            </a:extLst>
          </p:cNvPr>
          <p:cNvSpPr>
            <a:spLocks noGrp="1"/>
          </p:cNvSpPr>
          <p:nvPr>
            <p:ph type="title" idx="4294967295"/>
          </p:nvPr>
        </p:nvSpPr>
        <p:spPr>
          <a:xfrm>
            <a:off x="0" y="817563"/>
            <a:ext cx="8204200" cy="930275"/>
          </a:xfrm>
        </p:spPr>
        <p:txBody>
          <a:bodyPr/>
          <a:lstStyle/>
          <a:p>
            <a:r>
              <a:rPr lang="en-AU">
                <a:solidFill>
                  <a:schemeClr val="bg1"/>
                </a:solidFill>
              </a:rPr>
              <a:t>End of presentation</a:t>
            </a:r>
          </a:p>
        </p:txBody>
      </p:sp>
    </p:spTree>
    <p:extLst>
      <p:ext uri="{BB962C8B-B14F-4D97-AF65-F5344CB8AC3E}">
        <p14:creationId xmlns:p14="http://schemas.microsoft.com/office/powerpoint/2010/main" val="336511256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descr="A title reads 'your people matter survey 2024 dashboards overview'">
            <a:extLst>
              <a:ext uri="{FF2B5EF4-FFF2-40B4-BE49-F238E27FC236}">
                <a16:creationId xmlns:a16="http://schemas.microsoft.com/office/drawing/2014/main" id="{8545F7D0-E95D-40E4-9D00-FB422F448D5B}"/>
              </a:ext>
            </a:extLst>
          </p:cNvPr>
          <p:cNvSpPr>
            <a:spLocks noGrp="1"/>
          </p:cNvSpPr>
          <p:nvPr>
            <p:ph type="title" idx="4294967295"/>
          </p:nvPr>
        </p:nvSpPr>
        <p:spPr>
          <a:xfrm>
            <a:off x="447675" y="817563"/>
            <a:ext cx="11304588" cy="827087"/>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l" defTabSz="684000" rtl="0" eaLnBrk="1" fontAlgn="auto" latinLnBrk="0" hangingPunct="1">
              <a:lnSpc>
                <a:spcPct val="120000"/>
              </a:lnSpc>
              <a:spcBef>
                <a:spcPts val="0"/>
              </a:spcBef>
              <a:spcAft>
                <a:spcPts val="0"/>
              </a:spcAft>
              <a:buClrTx/>
              <a:buSzTx/>
              <a:buFont typeface="Arial" panose="020B0604020202020204" pitchFamily="34" charset="0"/>
              <a:buNone/>
              <a:tabLst/>
              <a:defRPr/>
            </a:pPr>
            <a:r>
              <a:rPr kumimoji="0" lang="en-AU" sz="2400" b="0" i="0" u="none" strike="noStrike" kern="1200" cap="none" spc="0" normalizeH="0" baseline="0" noProof="0">
                <a:ln>
                  <a:noFill/>
                </a:ln>
                <a:solidFill>
                  <a:schemeClr val="accent1">
                    <a:lumMod val="75000"/>
                  </a:schemeClr>
                </a:solidFill>
                <a:effectLst/>
                <a:uLnTx/>
                <a:uFillTx/>
                <a:latin typeface="+mj-lt"/>
                <a:ea typeface="+mn-ea"/>
                <a:cs typeface="+mn-cs"/>
              </a:rPr>
              <a:t>Your People matter survey 2024 dashboards overview</a:t>
            </a:r>
          </a:p>
        </p:txBody>
      </p:sp>
      <p:graphicFrame>
        <p:nvGraphicFramePr>
          <p:cNvPr id="12" name="Table 12" descr="Table listing each type of dashboard: response rate, results, results with diversity filters, diversity profile, diversity heatmaps, custom question results, custom question results with diversity filters, custom demographic heatmaps - information is repeated on the new 3 slides">
            <a:extLst>
              <a:ext uri="{FF2B5EF4-FFF2-40B4-BE49-F238E27FC236}">
                <a16:creationId xmlns:a16="http://schemas.microsoft.com/office/drawing/2014/main" id="{CDC653BD-6D65-4AAC-91AA-93E2E75FC47F}"/>
              </a:ext>
            </a:extLst>
          </p:cNvPr>
          <p:cNvGraphicFramePr>
            <a:graphicFrameLocks noGrp="1"/>
          </p:cNvGraphicFramePr>
          <p:nvPr>
            <p:ph idx="10"/>
            <p:extLst>
              <p:ext uri="{D42A27DB-BD31-4B8C-83A1-F6EECF244321}">
                <p14:modId xmlns:p14="http://schemas.microsoft.com/office/powerpoint/2010/main" val="3249616053"/>
              </p:ext>
            </p:extLst>
          </p:nvPr>
        </p:nvGraphicFramePr>
        <p:xfrm>
          <a:off x="448124" y="1817251"/>
          <a:ext cx="11304472" cy="3997960"/>
        </p:xfrm>
        <a:graphic>
          <a:graphicData uri="http://schemas.openxmlformats.org/drawingml/2006/table">
            <a:tbl>
              <a:tblPr firstRow="1" bandRow="1">
                <a:tableStyleId>{5C22544A-7EE6-4342-B048-85BDC9FD1C3A}</a:tableStyleId>
              </a:tblPr>
              <a:tblGrid>
                <a:gridCol w="4132507">
                  <a:extLst>
                    <a:ext uri="{9D8B030D-6E8A-4147-A177-3AD203B41FA5}">
                      <a16:colId xmlns:a16="http://schemas.microsoft.com/office/drawing/2014/main" val="925889406"/>
                    </a:ext>
                  </a:extLst>
                </a:gridCol>
                <a:gridCol w="2236235">
                  <a:extLst>
                    <a:ext uri="{9D8B030D-6E8A-4147-A177-3AD203B41FA5}">
                      <a16:colId xmlns:a16="http://schemas.microsoft.com/office/drawing/2014/main" val="2381416143"/>
                    </a:ext>
                  </a:extLst>
                </a:gridCol>
                <a:gridCol w="2467865">
                  <a:extLst>
                    <a:ext uri="{9D8B030D-6E8A-4147-A177-3AD203B41FA5}">
                      <a16:colId xmlns:a16="http://schemas.microsoft.com/office/drawing/2014/main" val="546829428"/>
                    </a:ext>
                  </a:extLst>
                </a:gridCol>
                <a:gridCol w="2467865">
                  <a:extLst>
                    <a:ext uri="{9D8B030D-6E8A-4147-A177-3AD203B41FA5}">
                      <a16:colId xmlns:a16="http://schemas.microsoft.com/office/drawing/2014/main" val="1730473101"/>
                    </a:ext>
                  </a:extLst>
                </a:gridCol>
              </a:tblGrid>
              <a:tr h="370840">
                <a:tc>
                  <a:txBody>
                    <a:bodyPr/>
                    <a:lstStyle/>
                    <a:p>
                      <a:r>
                        <a:rPr lang="en-AU" sz="1600"/>
                        <a:t>Dashboard</a:t>
                      </a:r>
                    </a:p>
                  </a:txBody>
                  <a:tcPr>
                    <a:solidFill>
                      <a:schemeClr val="accent1">
                        <a:lumMod val="75000"/>
                      </a:schemeClr>
                    </a:solidFill>
                  </a:tcPr>
                </a:tc>
                <a:tc>
                  <a:txBody>
                    <a:bodyPr/>
                    <a:lstStyle/>
                    <a:p>
                      <a:pPr algn="ctr"/>
                      <a:r>
                        <a:rPr lang="en-AU" sz="1600"/>
                        <a:t>Minimum number of survey responses needed</a:t>
                      </a:r>
                    </a:p>
                  </a:txBody>
                  <a:tcPr>
                    <a:solidFill>
                      <a:schemeClr val="accent1">
                        <a:lumMod val="75000"/>
                      </a:schemeClr>
                    </a:solidFill>
                  </a:tcPr>
                </a:tc>
                <a:tc>
                  <a:txBody>
                    <a:bodyPr/>
                    <a:lstStyle/>
                    <a:p>
                      <a:pPr algn="ctr"/>
                      <a:r>
                        <a:rPr lang="en-AU" sz="1600"/>
                        <a:t>Only available if you chose to add custom questions</a:t>
                      </a:r>
                    </a:p>
                  </a:txBody>
                  <a:tcPr>
                    <a:solidFill>
                      <a:schemeClr val="accent1">
                        <a:lumMod val="75000"/>
                      </a:schemeClr>
                    </a:solidFill>
                  </a:tcPr>
                </a:tc>
                <a:tc>
                  <a:txBody>
                    <a:bodyPr/>
                    <a:lstStyle/>
                    <a:p>
                      <a:pPr algn="ctr"/>
                      <a:r>
                        <a:rPr lang="en-AU" sz="1600"/>
                        <a:t>Shows organisation hierarchy results if added to survey</a:t>
                      </a:r>
                    </a:p>
                  </a:txBody>
                  <a:tcPr>
                    <a:solidFill>
                      <a:schemeClr val="accent1">
                        <a:lumMod val="75000"/>
                      </a:schemeClr>
                    </a:solidFill>
                  </a:tcPr>
                </a:tc>
                <a:extLst>
                  <a:ext uri="{0D108BD9-81ED-4DB2-BD59-A6C34878D82A}">
                    <a16:rowId xmlns:a16="http://schemas.microsoft.com/office/drawing/2014/main" val="1009025867"/>
                  </a:ext>
                </a:extLst>
              </a:tr>
              <a:tr h="370840">
                <a:tc>
                  <a:txBody>
                    <a:bodyPr/>
                    <a:lstStyle/>
                    <a:p>
                      <a:r>
                        <a:rPr lang="en-AU" sz="1600" b="0"/>
                        <a:t>2024 Response rate</a:t>
                      </a:r>
                    </a:p>
                  </a:txBody>
                  <a:tcPr/>
                </a:tc>
                <a:tc>
                  <a:txBody>
                    <a:bodyPr/>
                    <a:lstStyle/>
                    <a:p>
                      <a:pPr algn="ctr"/>
                      <a:r>
                        <a:rPr lang="en-AU" sz="1600"/>
                        <a:t>10</a:t>
                      </a:r>
                    </a:p>
                  </a:txBody>
                  <a:tcPr/>
                </a:tc>
                <a:tc>
                  <a:txBody>
                    <a:bodyPr/>
                    <a:lstStyle/>
                    <a:p>
                      <a:pPr algn="ctr"/>
                      <a:r>
                        <a:rPr lang="en-AU" sz="1600"/>
                        <a:t>-</a:t>
                      </a:r>
                    </a:p>
                  </a:txBody>
                  <a:tcPr/>
                </a:tc>
                <a:tc>
                  <a:txBody>
                    <a:bodyPr/>
                    <a:lstStyle/>
                    <a:p>
                      <a:pPr algn="ctr"/>
                      <a:r>
                        <a:rPr lang="en-AU" sz="1600"/>
                        <a:t>Yes</a:t>
                      </a:r>
                    </a:p>
                  </a:txBody>
                  <a:tcPr/>
                </a:tc>
                <a:extLst>
                  <a:ext uri="{0D108BD9-81ED-4DB2-BD59-A6C34878D82A}">
                    <a16:rowId xmlns:a16="http://schemas.microsoft.com/office/drawing/2014/main" val="3601260558"/>
                  </a:ext>
                </a:extLst>
              </a:tr>
              <a:tr h="370840">
                <a:tc>
                  <a:txBody>
                    <a:bodyPr/>
                    <a:lstStyle/>
                    <a:p>
                      <a:r>
                        <a:rPr lang="en-AU" sz="1600" b="0"/>
                        <a:t>2024 Results</a:t>
                      </a:r>
                    </a:p>
                  </a:txBody>
                  <a:tcPr/>
                </a:tc>
                <a:tc>
                  <a:txBody>
                    <a:bodyPr/>
                    <a:lstStyle/>
                    <a:p>
                      <a:pPr algn="ctr"/>
                      <a:r>
                        <a:rPr lang="en-AU" sz="1600"/>
                        <a:t>10</a:t>
                      </a:r>
                    </a:p>
                  </a:txBody>
                  <a:tcPr/>
                </a:tc>
                <a:tc>
                  <a:txBody>
                    <a:bodyPr/>
                    <a:lstStyle/>
                    <a:p>
                      <a:pPr algn="ctr"/>
                      <a:r>
                        <a:rPr lang="en-AU" sz="1600"/>
                        <a:t>-</a:t>
                      </a:r>
                    </a:p>
                  </a:txBody>
                  <a:tcPr/>
                </a:tc>
                <a:tc>
                  <a:txBody>
                    <a:bodyPr/>
                    <a:lstStyle/>
                    <a:p>
                      <a:pPr algn="ctr"/>
                      <a:r>
                        <a:rPr lang="en-AU" sz="1600"/>
                        <a:t>Yes</a:t>
                      </a:r>
                    </a:p>
                  </a:txBody>
                  <a:tcPr/>
                </a:tc>
                <a:extLst>
                  <a:ext uri="{0D108BD9-81ED-4DB2-BD59-A6C34878D82A}">
                    <a16:rowId xmlns:a16="http://schemas.microsoft.com/office/drawing/2014/main" val="825057668"/>
                  </a:ext>
                </a:extLst>
              </a:tr>
              <a:tr h="370840">
                <a:tc>
                  <a:txBody>
                    <a:bodyPr/>
                    <a:lstStyle/>
                    <a:p>
                      <a:r>
                        <a:rPr lang="en-AU" sz="1600"/>
                        <a:t>2024 Results with diversity filters*</a:t>
                      </a:r>
                    </a:p>
                  </a:txBody>
                  <a:tcPr/>
                </a:tc>
                <a:tc>
                  <a:txBody>
                    <a:bodyPr/>
                    <a:lstStyle/>
                    <a:p>
                      <a:pPr algn="ctr"/>
                      <a:r>
                        <a:rPr lang="en-AU" sz="1600"/>
                        <a:t>30</a:t>
                      </a:r>
                    </a:p>
                  </a:txBody>
                  <a:tcPr/>
                </a:tc>
                <a:tc>
                  <a:txBody>
                    <a:bodyPr/>
                    <a:lstStyle/>
                    <a:p>
                      <a:pPr algn="ctr"/>
                      <a:r>
                        <a:rPr lang="en-AU" sz="1600"/>
                        <a:t>-</a:t>
                      </a:r>
                    </a:p>
                  </a:txBody>
                  <a:tcPr/>
                </a:tc>
                <a:tc>
                  <a:txBody>
                    <a:bodyPr/>
                    <a:lstStyle/>
                    <a:p>
                      <a:pPr algn="ctr"/>
                      <a:r>
                        <a:rPr lang="en-AU" sz="1600"/>
                        <a:t>Yes</a:t>
                      </a:r>
                    </a:p>
                  </a:txBody>
                  <a:tcPr/>
                </a:tc>
                <a:extLst>
                  <a:ext uri="{0D108BD9-81ED-4DB2-BD59-A6C34878D82A}">
                    <a16:rowId xmlns:a16="http://schemas.microsoft.com/office/drawing/2014/main" val="3069291131"/>
                  </a:ext>
                </a:extLst>
              </a:tr>
              <a:tr h="370840">
                <a:tc>
                  <a:txBody>
                    <a:bodyPr/>
                    <a:lstStyle/>
                    <a:p>
                      <a:r>
                        <a:rPr lang="en-AU" sz="1600"/>
                        <a:t>2024 Diversity profile </a:t>
                      </a:r>
                    </a:p>
                  </a:txBody>
                  <a:tcPr/>
                </a:tc>
                <a:tc>
                  <a:txBody>
                    <a:bodyPr/>
                    <a:lstStyle/>
                    <a:p>
                      <a:pPr algn="ctr"/>
                      <a:r>
                        <a:rPr lang="en-AU" sz="1600"/>
                        <a:t>30</a:t>
                      </a:r>
                    </a:p>
                  </a:txBody>
                  <a:tcPr/>
                </a:tc>
                <a:tc>
                  <a:txBody>
                    <a:bodyPr/>
                    <a:lstStyle/>
                    <a:p>
                      <a:pPr algn="ctr"/>
                      <a:r>
                        <a:rPr lang="en-AU" sz="1600"/>
                        <a:t>-</a:t>
                      </a:r>
                    </a:p>
                  </a:txBody>
                  <a:tcPr/>
                </a:tc>
                <a:tc>
                  <a:txBody>
                    <a:bodyPr/>
                    <a:lstStyle/>
                    <a:p>
                      <a:pPr algn="ctr"/>
                      <a:r>
                        <a:rPr lang="en-AU" sz="1600"/>
                        <a:t>-</a:t>
                      </a:r>
                    </a:p>
                  </a:txBody>
                  <a:tcPr/>
                </a:tc>
                <a:extLst>
                  <a:ext uri="{0D108BD9-81ED-4DB2-BD59-A6C34878D82A}">
                    <a16:rowId xmlns:a16="http://schemas.microsoft.com/office/drawing/2014/main" val="3921672695"/>
                  </a:ext>
                </a:extLst>
              </a:tr>
              <a:tr h="370840">
                <a:tc>
                  <a:txBody>
                    <a:bodyPr/>
                    <a:lstStyle/>
                    <a:p>
                      <a:r>
                        <a:rPr lang="en-AU" sz="1600"/>
                        <a:t>2024 Diversity heatmaps*  </a:t>
                      </a:r>
                      <a:endParaRPr lang="en-US" sz="1600"/>
                    </a:p>
                  </a:txBody>
                  <a:tcPr/>
                </a:tc>
                <a:tc>
                  <a:txBody>
                    <a:bodyPr/>
                    <a:lstStyle/>
                    <a:p>
                      <a:pPr algn="ctr"/>
                      <a:r>
                        <a:rPr lang="en-AU" sz="1600"/>
                        <a:t>30</a:t>
                      </a:r>
                    </a:p>
                  </a:txBody>
                  <a:tcPr/>
                </a:tc>
                <a:tc>
                  <a:txBody>
                    <a:bodyPr/>
                    <a:lstStyle/>
                    <a:p>
                      <a:pPr algn="ctr"/>
                      <a:r>
                        <a:rPr lang="en-AU" sz="1600"/>
                        <a:t>-</a:t>
                      </a:r>
                    </a:p>
                  </a:txBody>
                  <a:tcPr/>
                </a:tc>
                <a:tc>
                  <a:txBody>
                    <a:bodyPr/>
                    <a:lstStyle/>
                    <a:p>
                      <a:pPr algn="ctr"/>
                      <a:r>
                        <a:rPr lang="en-AU" sz="1600"/>
                        <a:t>-</a:t>
                      </a:r>
                    </a:p>
                  </a:txBody>
                  <a:tcPr/>
                </a:tc>
                <a:extLst>
                  <a:ext uri="{0D108BD9-81ED-4DB2-BD59-A6C34878D82A}">
                    <a16:rowId xmlns:a16="http://schemas.microsoft.com/office/drawing/2014/main" val="1349185477"/>
                  </a:ext>
                </a:extLst>
              </a:tr>
              <a:tr h="370840">
                <a:tc>
                  <a:txBody>
                    <a:bodyPr/>
                    <a:lstStyle/>
                    <a:p>
                      <a:r>
                        <a:rPr lang="en-AU" sz="1600" b="0"/>
                        <a:t>2024 Custom question results</a:t>
                      </a:r>
                    </a:p>
                  </a:txBody>
                  <a:tcPr/>
                </a:tc>
                <a:tc>
                  <a:txBody>
                    <a:bodyPr/>
                    <a:lstStyle/>
                    <a:p>
                      <a:pPr algn="ctr"/>
                      <a:r>
                        <a:rPr lang="en-AU" sz="1600"/>
                        <a:t>10</a:t>
                      </a:r>
                    </a:p>
                  </a:txBody>
                  <a:tcPr/>
                </a:tc>
                <a:tc>
                  <a:txBody>
                    <a:bodyPr/>
                    <a:lstStyle/>
                    <a:p>
                      <a:pPr algn="ctr"/>
                      <a:r>
                        <a:rPr lang="en-AU" sz="1600"/>
                        <a:t>Yes</a:t>
                      </a:r>
                    </a:p>
                  </a:txBody>
                  <a:tcPr/>
                </a:tc>
                <a:tc>
                  <a:txBody>
                    <a:bodyPr/>
                    <a:lstStyle/>
                    <a:p>
                      <a:pPr algn="ctr"/>
                      <a:r>
                        <a:rPr lang="en-AU" sz="1600"/>
                        <a:t>Yes</a:t>
                      </a:r>
                    </a:p>
                  </a:txBody>
                  <a:tcPr/>
                </a:tc>
                <a:extLst>
                  <a:ext uri="{0D108BD9-81ED-4DB2-BD59-A6C34878D82A}">
                    <a16:rowId xmlns:a16="http://schemas.microsoft.com/office/drawing/2014/main" val="3145008099"/>
                  </a:ext>
                </a:extLst>
              </a:tr>
              <a:tr h="370840">
                <a:tc>
                  <a:txBody>
                    <a:bodyPr/>
                    <a:lstStyle/>
                    <a:p>
                      <a:r>
                        <a:rPr lang="en-AU" sz="1600"/>
                        <a:t>2024 Custom question results with diversity filters </a:t>
                      </a:r>
                    </a:p>
                  </a:txBody>
                  <a:tcPr/>
                </a:tc>
                <a:tc>
                  <a:txBody>
                    <a:bodyPr/>
                    <a:lstStyle/>
                    <a:p>
                      <a:pPr algn="ctr"/>
                      <a:r>
                        <a:rPr lang="en-AU" sz="1600"/>
                        <a:t>30</a:t>
                      </a:r>
                    </a:p>
                  </a:txBody>
                  <a:tcPr/>
                </a:tc>
                <a:tc>
                  <a:txBody>
                    <a:bodyPr/>
                    <a:lstStyle/>
                    <a:p>
                      <a:pPr algn="ctr"/>
                      <a:r>
                        <a:rPr lang="en-AU" sz="1600"/>
                        <a:t>Yes</a:t>
                      </a:r>
                    </a:p>
                  </a:txBody>
                  <a:tcPr/>
                </a:tc>
                <a:tc>
                  <a:txBody>
                    <a:bodyPr/>
                    <a:lstStyle/>
                    <a:p>
                      <a:pPr algn="ctr"/>
                      <a:r>
                        <a:rPr lang="en-AU" sz="1600"/>
                        <a:t>-</a:t>
                      </a:r>
                    </a:p>
                  </a:txBody>
                  <a:tcPr/>
                </a:tc>
                <a:extLst>
                  <a:ext uri="{0D108BD9-81ED-4DB2-BD59-A6C34878D82A}">
                    <a16:rowId xmlns:a16="http://schemas.microsoft.com/office/drawing/2014/main" val="3009928185"/>
                  </a:ext>
                </a:extLst>
              </a:tr>
              <a:tr h="370840">
                <a:tc>
                  <a:txBody>
                    <a:bodyPr/>
                    <a:lstStyle/>
                    <a:p>
                      <a:r>
                        <a:rPr lang="en-AU" sz="1600"/>
                        <a:t>2024 Custom demographic heatmaps </a:t>
                      </a:r>
                    </a:p>
                  </a:txBody>
                  <a:tcPr/>
                </a:tc>
                <a:tc>
                  <a:txBody>
                    <a:bodyPr/>
                    <a:lstStyle/>
                    <a:p>
                      <a:pPr algn="ctr"/>
                      <a:r>
                        <a:rPr lang="en-AU" sz="1600"/>
                        <a:t>30</a:t>
                      </a:r>
                    </a:p>
                  </a:txBody>
                  <a:tcPr/>
                </a:tc>
                <a:tc>
                  <a:txBody>
                    <a:bodyPr/>
                    <a:lstStyle/>
                    <a:p>
                      <a:pPr algn="ctr"/>
                      <a:r>
                        <a:rPr lang="en-AU" sz="1600"/>
                        <a:t>Yes</a:t>
                      </a:r>
                    </a:p>
                  </a:txBody>
                  <a:tcPr/>
                </a:tc>
                <a:tc>
                  <a:txBody>
                    <a:bodyPr/>
                    <a:lstStyle/>
                    <a:p>
                      <a:pPr algn="ctr"/>
                      <a:r>
                        <a:rPr lang="en-AU" sz="1600"/>
                        <a:t>-</a:t>
                      </a:r>
                    </a:p>
                  </a:txBody>
                  <a:tcPr/>
                </a:tc>
                <a:extLst>
                  <a:ext uri="{0D108BD9-81ED-4DB2-BD59-A6C34878D82A}">
                    <a16:rowId xmlns:a16="http://schemas.microsoft.com/office/drawing/2014/main" val="2256309476"/>
                  </a:ext>
                </a:extLst>
              </a:tr>
            </a:tbl>
          </a:graphicData>
        </a:graphic>
      </p:graphicFrame>
      <p:sp>
        <p:nvSpPr>
          <p:cNvPr id="2" name="TextBox 1">
            <a:extLst>
              <a:ext uri="{FF2B5EF4-FFF2-40B4-BE49-F238E27FC236}">
                <a16:creationId xmlns:a16="http://schemas.microsoft.com/office/drawing/2014/main" id="{585BCD30-8A53-37CB-B661-A3F8D1D757EA}"/>
              </a:ext>
            </a:extLst>
          </p:cNvPr>
          <p:cNvSpPr txBox="1"/>
          <p:nvPr/>
        </p:nvSpPr>
        <p:spPr>
          <a:xfrm>
            <a:off x="498592" y="6077185"/>
            <a:ext cx="11044296" cy="30777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AU" sz="1400"/>
              <a:t>*Includes results to do your </a:t>
            </a:r>
            <a:r>
              <a:rPr lang="en-AU" sz="1400">
                <a:solidFill>
                  <a:srgbClr val="00573F"/>
                </a:solidFill>
                <a:hlinkClick r:id="rId2"/>
              </a:rPr>
              <a:t>Gender Equality Act 2020 progress audit</a:t>
            </a:r>
            <a:r>
              <a:rPr lang="en-AU" sz="1400"/>
              <a:t>.</a:t>
            </a:r>
            <a:endParaRPr lang="en-US"/>
          </a:p>
        </p:txBody>
      </p:sp>
    </p:spTree>
    <p:extLst>
      <p:ext uri="{BB962C8B-B14F-4D97-AF65-F5344CB8AC3E}">
        <p14:creationId xmlns:p14="http://schemas.microsoft.com/office/powerpoint/2010/main" val="391825550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a:extLst>
              <a:ext uri="{FF2B5EF4-FFF2-40B4-BE49-F238E27FC236}">
                <a16:creationId xmlns:a16="http://schemas.microsoft.com/office/drawing/2014/main" id="{591F982A-1BBC-46D3-BA24-2BF192269C92}"/>
              </a:ext>
            </a:extLst>
          </p:cNvPr>
          <p:cNvSpPr>
            <a:spLocks noGrp="1"/>
          </p:cNvSpPr>
          <p:nvPr>
            <p:ph idx="10"/>
          </p:nvPr>
        </p:nvSpPr>
        <p:spPr/>
        <p:txBody>
          <a:bodyPr vert="horz" lIns="91440" tIns="45720" rIns="91440" bIns="45720" rtlCol="0" anchor="t">
            <a:noAutofit/>
          </a:bodyPr>
          <a:lstStyle/>
          <a:p>
            <a:r>
              <a:rPr lang="en-AU" b="1"/>
              <a:t>2024 Response rate</a:t>
            </a:r>
            <a:endParaRPr lang="en-US"/>
          </a:p>
          <a:p>
            <a:r>
              <a:rPr lang="en-AU" sz="1600"/>
              <a:t>Your organisation's overall response rate to the survey.</a:t>
            </a:r>
            <a:endParaRPr lang="en-US" sz="1600"/>
          </a:p>
          <a:p>
            <a:r>
              <a:rPr lang="en-AU" sz="1600"/>
              <a:t>The response rates of any sub-units (employee groups, divisions or teams).</a:t>
            </a:r>
          </a:p>
          <a:p>
            <a:pPr marL="285750" indent="-285750">
              <a:buFont typeface="Arial" panose="020B0604020202020204" pitchFamily="34" charset="0"/>
              <a:buChar char="•"/>
            </a:pPr>
            <a:endParaRPr lang="en-AU"/>
          </a:p>
        </p:txBody>
      </p:sp>
      <p:sp>
        <p:nvSpPr>
          <p:cNvPr id="7" name="Content Placeholder 6">
            <a:extLst>
              <a:ext uri="{FF2B5EF4-FFF2-40B4-BE49-F238E27FC236}">
                <a16:creationId xmlns:a16="http://schemas.microsoft.com/office/drawing/2014/main" id="{79AF2A35-7561-4BD0-B9F1-3245B508D121}"/>
              </a:ext>
            </a:extLst>
          </p:cNvPr>
          <p:cNvSpPr>
            <a:spLocks noGrp="1"/>
          </p:cNvSpPr>
          <p:nvPr>
            <p:ph idx="11"/>
          </p:nvPr>
        </p:nvSpPr>
        <p:spPr/>
        <p:txBody>
          <a:bodyPr vert="horz" lIns="91440" tIns="45720" rIns="91440" bIns="45720" rtlCol="0" anchor="t">
            <a:noAutofit/>
          </a:bodyPr>
          <a:lstStyle/>
          <a:p>
            <a:r>
              <a:rPr lang="en-AU" b="1"/>
              <a:t>2024 Results</a:t>
            </a:r>
          </a:p>
          <a:p>
            <a:r>
              <a:rPr lang="en-AU" sz="1600"/>
              <a:t>Your organisation's results with benchmarks, including comparisons with previous years and comparator group.</a:t>
            </a:r>
          </a:p>
          <a:p>
            <a:r>
              <a:rPr lang="en-AU" sz="1600"/>
              <a:t>Hierarchy filter to provide results for teams with 10 or more responses (if you chose to add an organisation hierarchy your survey).</a:t>
            </a:r>
          </a:p>
        </p:txBody>
      </p:sp>
      <p:sp>
        <p:nvSpPr>
          <p:cNvPr id="8" name="Content Placeholder 7">
            <a:extLst>
              <a:ext uri="{FF2B5EF4-FFF2-40B4-BE49-F238E27FC236}">
                <a16:creationId xmlns:a16="http://schemas.microsoft.com/office/drawing/2014/main" id="{506EE1AC-88FD-469A-AF95-15321C8775B3}"/>
              </a:ext>
            </a:extLst>
          </p:cNvPr>
          <p:cNvSpPr>
            <a:spLocks noGrp="1"/>
          </p:cNvSpPr>
          <p:nvPr>
            <p:ph idx="12"/>
          </p:nvPr>
        </p:nvSpPr>
        <p:spPr>
          <a:xfrm>
            <a:off x="8187073" y="1884066"/>
            <a:ext cx="3627937" cy="4495134"/>
          </a:xfrm>
        </p:spPr>
        <p:txBody>
          <a:bodyPr vert="horz" lIns="91440" tIns="45720" rIns="91440" bIns="45720" rtlCol="0" anchor="t">
            <a:noAutofit/>
          </a:bodyPr>
          <a:lstStyle/>
          <a:p>
            <a:r>
              <a:rPr lang="en-AU" b="1"/>
              <a:t>2024 Results with diversity filters</a:t>
            </a:r>
          </a:p>
          <a:p>
            <a:r>
              <a:rPr lang="en-AU" sz="1600">
                <a:ea typeface="+mn-lt"/>
                <a:cs typeface="+mn-lt"/>
              </a:rPr>
              <a:t>Only available if your organisation achieved over 30 responses.</a:t>
            </a:r>
          </a:p>
          <a:p>
            <a:r>
              <a:rPr lang="en-AU" sz="1600">
                <a:ea typeface="+mn-lt"/>
                <a:cs typeface="+mn-lt"/>
              </a:rPr>
              <a:t>Provides results for demographic groups with 10 or more responses.</a:t>
            </a:r>
          </a:p>
          <a:p>
            <a:r>
              <a:rPr lang="en-AU" sz="1600">
                <a:ea typeface="+mn-lt"/>
                <a:cs typeface="+mn-lt"/>
              </a:rPr>
              <a:t>Includes benchmarks.</a:t>
            </a:r>
          </a:p>
          <a:p>
            <a:r>
              <a:rPr lang="en-AU" sz="1600">
                <a:ea typeface="+mn-lt"/>
                <a:cs typeface="+mn-lt"/>
              </a:rPr>
              <a:t>No organisation hierarchy filter in line with privacy statement.</a:t>
            </a:r>
          </a:p>
          <a:p>
            <a:endParaRPr lang="en-AU" sz="1600"/>
          </a:p>
          <a:p>
            <a:endParaRPr lang="en-AU" sz="1600"/>
          </a:p>
        </p:txBody>
      </p:sp>
      <p:sp>
        <p:nvSpPr>
          <p:cNvPr id="2" name="Title 1">
            <a:extLst>
              <a:ext uri="{FF2B5EF4-FFF2-40B4-BE49-F238E27FC236}">
                <a16:creationId xmlns:a16="http://schemas.microsoft.com/office/drawing/2014/main" id="{9BEE1020-4470-0A05-D4B1-163EAA73E0E9}"/>
              </a:ext>
            </a:extLst>
          </p:cNvPr>
          <p:cNvSpPr>
            <a:spLocks noGrp="1"/>
          </p:cNvSpPr>
          <p:nvPr>
            <p:ph type="title" idx="4294967295"/>
          </p:nvPr>
        </p:nvSpPr>
        <p:spPr>
          <a:xfrm>
            <a:off x="448126" y="766795"/>
            <a:ext cx="8203506" cy="930247"/>
          </a:xfrm>
        </p:spPr>
        <p:txBody>
          <a:bodyPr/>
          <a:lstStyle/>
          <a:p>
            <a:r>
              <a:rPr lang="en-AU" sz="2400">
                <a:solidFill>
                  <a:schemeClr val="accent1">
                    <a:lumMod val="75000"/>
                  </a:schemeClr>
                </a:solidFill>
              </a:rPr>
              <a:t>Your People matter survey 2024 dashboards</a:t>
            </a:r>
            <a:endParaRPr lang="en-US"/>
          </a:p>
        </p:txBody>
      </p:sp>
    </p:spTree>
    <p:extLst>
      <p:ext uri="{BB962C8B-B14F-4D97-AF65-F5344CB8AC3E}">
        <p14:creationId xmlns:p14="http://schemas.microsoft.com/office/powerpoint/2010/main" val="155302703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a:extLst>
              <a:ext uri="{FF2B5EF4-FFF2-40B4-BE49-F238E27FC236}">
                <a16:creationId xmlns:a16="http://schemas.microsoft.com/office/drawing/2014/main" id="{79AF2A35-7561-4BD0-B9F1-3245B508D121}"/>
              </a:ext>
            </a:extLst>
          </p:cNvPr>
          <p:cNvSpPr>
            <a:spLocks noGrp="1"/>
          </p:cNvSpPr>
          <p:nvPr>
            <p:ph idx="11"/>
          </p:nvPr>
        </p:nvSpPr>
        <p:spPr>
          <a:xfrm>
            <a:off x="448128" y="1884066"/>
            <a:ext cx="3796978" cy="4495134"/>
          </a:xfrm>
        </p:spPr>
        <p:txBody>
          <a:bodyPr vert="horz" lIns="91440" tIns="45720" rIns="91440" bIns="45720" rtlCol="0" anchor="t">
            <a:noAutofit/>
          </a:bodyPr>
          <a:lstStyle/>
          <a:p>
            <a:r>
              <a:rPr lang="en-AU" b="1">
                <a:ea typeface="+mn-lt"/>
                <a:cs typeface="+mn-lt"/>
              </a:rPr>
              <a:t>2024 Custom questions</a:t>
            </a:r>
          </a:p>
          <a:p>
            <a:r>
              <a:rPr lang="en-AU" sz="1600">
                <a:ea typeface="+mn-lt"/>
                <a:cs typeface="+mn-lt"/>
              </a:rPr>
              <a:t>Only available if your organisation chose to include custom opinion questions in the survey.</a:t>
            </a:r>
            <a:endParaRPr lang="en-US" sz="1600">
              <a:ea typeface="+mn-lt"/>
              <a:cs typeface="+mn-lt"/>
            </a:endParaRPr>
          </a:p>
          <a:p>
            <a:r>
              <a:rPr lang="en-AU" sz="1600">
                <a:ea typeface="+mn-lt"/>
                <a:cs typeface="+mn-lt"/>
              </a:rPr>
              <a:t>Separate dashboards to allow you to filter by your organisation's hierarchy or demographics.</a:t>
            </a:r>
            <a:endParaRPr lang="en-AU" sz="1600"/>
          </a:p>
        </p:txBody>
      </p:sp>
      <p:sp>
        <p:nvSpPr>
          <p:cNvPr id="8" name="Content Placeholder 7">
            <a:extLst>
              <a:ext uri="{FF2B5EF4-FFF2-40B4-BE49-F238E27FC236}">
                <a16:creationId xmlns:a16="http://schemas.microsoft.com/office/drawing/2014/main" id="{506EE1AC-88FD-469A-AF95-15321C8775B3}"/>
              </a:ext>
            </a:extLst>
          </p:cNvPr>
          <p:cNvSpPr>
            <a:spLocks noGrp="1"/>
          </p:cNvSpPr>
          <p:nvPr>
            <p:ph idx="12"/>
          </p:nvPr>
        </p:nvSpPr>
        <p:spPr>
          <a:xfrm>
            <a:off x="4298825" y="1883373"/>
            <a:ext cx="3797333" cy="4487514"/>
          </a:xfrm>
        </p:spPr>
        <p:txBody>
          <a:bodyPr vert="horz" lIns="91440" tIns="45720" rIns="91440" bIns="45720" rtlCol="0" anchor="t">
            <a:noAutofit/>
          </a:bodyPr>
          <a:lstStyle/>
          <a:p>
            <a:pPr>
              <a:spcAft>
                <a:spcPts val="400"/>
              </a:spcAft>
            </a:pPr>
            <a:r>
              <a:rPr lang="en-AU" b="1"/>
              <a:t>2024 Custom questions </a:t>
            </a:r>
            <a:endParaRPr lang="en-US"/>
          </a:p>
          <a:p>
            <a:pPr>
              <a:spcAft>
                <a:spcPts val="400"/>
              </a:spcAft>
            </a:pPr>
            <a:r>
              <a:rPr lang="en-AU" b="1"/>
              <a:t>with diversity filters</a:t>
            </a:r>
            <a:endParaRPr lang="en-US">
              <a:ea typeface="+mn-lt"/>
              <a:cs typeface="+mn-lt"/>
            </a:endParaRPr>
          </a:p>
          <a:p>
            <a:r>
              <a:rPr lang="en-AU" sz="1600"/>
              <a:t>Only available if your organisation chose to include custom opinion questions in the survey.</a:t>
            </a:r>
            <a:endParaRPr lang="en-US" sz="1600">
              <a:ea typeface="+mn-lt"/>
              <a:cs typeface="+mn-lt"/>
            </a:endParaRPr>
          </a:p>
          <a:p>
            <a:r>
              <a:rPr lang="en-AU" sz="1600"/>
              <a:t>Separate dashboards to allow you to filter by your organisation's hierarchy or demographics.</a:t>
            </a:r>
            <a:endParaRPr lang="en-AU" sz="1600">
              <a:ea typeface="+mn-lt"/>
              <a:cs typeface="+mn-lt"/>
            </a:endParaRPr>
          </a:p>
          <a:p>
            <a:endParaRPr lang="en-AU"/>
          </a:p>
        </p:txBody>
      </p:sp>
      <p:sp>
        <p:nvSpPr>
          <p:cNvPr id="4" name="Content Placeholder 7">
            <a:extLst>
              <a:ext uri="{FF2B5EF4-FFF2-40B4-BE49-F238E27FC236}">
                <a16:creationId xmlns:a16="http://schemas.microsoft.com/office/drawing/2014/main" id="{CEE51CB1-CFD4-8F09-CA6D-55E1E9B18944}"/>
              </a:ext>
            </a:extLst>
          </p:cNvPr>
          <p:cNvSpPr txBox="1">
            <a:spLocks/>
          </p:cNvSpPr>
          <p:nvPr/>
        </p:nvSpPr>
        <p:spPr>
          <a:xfrm>
            <a:off x="8166646" y="1905545"/>
            <a:ext cx="3736298" cy="4492985"/>
          </a:xfrm>
          <a:prstGeom prst="rect">
            <a:avLst/>
          </a:prstGeom>
        </p:spPr>
        <p:txBody>
          <a:bodyPr vert="horz" lIns="91440" tIns="45720" rIns="91440" bIns="45720" rtlCol="0" anchor="t">
            <a:noAutofit/>
          </a:bodyPr>
          <a:lstStyle>
            <a:lvl1pPr marL="0" marR="0" indent="0" algn="l" defTabSz="914400" rtl="0" eaLnBrk="1" fontAlgn="auto" latinLnBrk="0" hangingPunct="1">
              <a:lnSpc>
                <a:spcPct val="120000"/>
              </a:lnSpc>
              <a:spcBef>
                <a:spcPts val="0"/>
              </a:spcBef>
              <a:spcAft>
                <a:spcPts val="900"/>
              </a:spcAft>
              <a:buClrTx/>
              <a:buSzTx/>
              <a:buFont typeface="Arial" panose="020B0604020202020204" pitchFamily="34" charset="0"/>
              <a:buNone/>
              <a:tabLst/>
              <a:defRPr sz="1800" kern="1200">
                <a:solidFill>
                  <a:schemeClr val="tx1"/>
                </a:solidFill>
                <a:latin typeface="+mn-lt"/>
                <a:ea typeface="+mn-ea"/>
                <a:cs typeface="+mn-cs"/>
              </a:defRPr>
            </a:lvl1pPr>
            <a:lvl2pPr marL="684000" indent="-342900" algn="l" defTabSz="914400" rtl="0" eaLnBrk="1" latinLnBrk="0" hangingPunct="1">
              <a:lnSpc>
                <a:spcPct val="100000"/>
              </a:lnSpc>
              <a:spcBef>
                <a:spcPts val="800"/>
              </a:spcBef>
              <a:buFont typeface="Arial" panose="020B0604020202020204" pitchFamily="34" charset="0"/>
              <a:buChar char="‒"/>
              <a:defRPr sz="1600" kern="1200">
                <a:solidFill>
                  <a:schemeClr val="tx1"/>
                </a:solidFill>
                <a:latin typeface="+mn-lt"/>
                <a:ea typeface="+mn-ea"/>
                <a:cs typeface="+mn-cs"/>
              </a:defRPr>
            </a:lvl2pPr>
            <a:lvl3pPr marL="1026000" indent="-342900" algn="l" defTabSz="914400" rtl="0" eaLnBrk="1" latinLnBrk="0" hangingPunct="1">
              <a:lnSpc>
                <a:spcPct val="100000"/>
              </a:lnSpc>
              <a:spcBef>
                <a:spcPts val="800"/>
              </a:spcBef>
              <a:buFont typeface="Courier New" panose="02070309020205020404" pitchFamily="49" charset="0"/>
              <a:buChar char="o"/>
              <a:defRPr sz="1600" kern="1200">
                <a:solidFill>
                  <a:schemeClr val="tx1"/>
                </a:solidFill>
                <a:latin typeface="+mn-lt"/>
                <a:ea typeface="+mn-ea"/>
                <a:cs typeface="+mn-cs"/>
              </a:defRPr>
            </a:lvl3pPr>
            <a:lvl4pPr marL="1659150" indent="-342900" algn="l" defTabSz="914400" rtl="0" eaLnBrk="1" latinLnBrk="0" hangingPunct="1">
              <a:lnSpc>
                <a:spcPct val="100000"/>
              </a:lnSpc>
              <a:spcBef>
                <a:spcPts val="5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lnSpc>
                <a:spcPct val="10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AU" b="1"/>
              <a:t>2024 Free text comments</a:t>
            </a:r>
            <a:endParaRPr lang="en-AU" b="1">
              <a:ea typeface="+mn-lt"/>
              <a:cs typeface="+mn-lt"/>
            </a:endParaRPr>
          </a:p>
          <a:p>
            <a:r>
              <a:rPr lang="en-AU" sz="1600"/>
              <a:t>Only available to the head of your organisation.</a:t>
            </a:r>
            <a:endParaRPr lang="en-AU" sz="1600">
              <a:ea typeface="+mn-lt"/>
              <a:cs typeface="+mn-lt"/>
            </a:endParaRPr>
          </a:p>
          <a:p>
            <a:r>
              <a:rPr lang="en-AU" sz="1600">
                <a:ea typeface="+mn-lt"/>
                <a:cs typeface="+mn-lt"/>
              </a:rPr>
              <a:t>Dashboard allows you to view all verbatim comments and filter by key words and topics.</a:t>
            </a:r>
          </a:p>
          <a:p>
            <a:r>
              <a:rPr lang="en-AU" sz="1600"/>
              <a:t>Your head of organisation can request additional users to be given access to this dashboard with an email to </a:t>
            </a:r>
            <a:r>
              <a:rPr lang="en-AU" sz="1600">
                <a:hlinkClick r:id="rId2"/>
              </a:rPr>
              <a:t>people.matter@vpsc.vic.gov.au</a:t>
            </a:r>
            <a:endParaRPr lang="en-AU" sz="1600"/>
          </a:p>
          <a:p>
            <a:pPr marL="285750" indent="-285750">
              <a:buFont typeface="Arial,Sans-Serif"/>
              <a:buChar char="•"/>
            </a:pPr>
            <a:endParaRPr lang="en-AU"/>
          </a:p>
          <a:p>
            <a:endParaRPr lang="en-AU"/>
          </a:p>
        </p:txBody>
      </p:sp>
      <p:sp>
        <p:nvSpPr>
          <p:cNvPr id="6" name="Title 5">
            <a:extLst>
              <a:ext uri="{FF2B5EF4-FFF2-40B4-BE49-F238E27FC236}">
                <a16:creationId xmlns:a16="http://schemas.microsoft.com/office/drawing/2014/main" id="{B2D32469-4466-CC4E-6C5D-24C6606AAC4F}"/>
              </a:ext>
            </a:extLst>
          </p:cNvPr>
          <p:cNvSpPr>
            <a:spLocks noGrp="1"/>
          </p:cNvSpPr>
          <p:nvPr>
            <p:ph type="title" idx="4294967295"/>
          </p:nvPr>
        </p:nvSpPr>
        <p:spPr/>
        <p:txBody>
          <a:bodyPr/>
          <a:lstStyle/>
          <a:p>
            <a:r>
              <a:rPr lang="en-AU" sz="2400">
                <a:solidFill>
                  <a:schemeClr val="accent1">
                    <a:lumMod val="75000"/>
                  </a:schemeClr>
                </a:solidFill>
              </a:rPr>
              <a:t>Your People matter survey 2024 dashboards</a:t>
            </a:r>
            <a:endParaRPr lang="en-US"/>
          </a:p>
        </p:txBody>
      </p:sp>
    </p:spTree>
    <p:extLst>
      <p:ext uri="{BB962C8B-B14F-4D97-AF65-F5344CB8AC3E}">
        <p14:creationId xmlns:p14="http://schemas.microsoft.com/office/powerpoint/2010/main" val="330921006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a:extLst>
              <a:ext uri="{FF2B5EF4-FFF2-40B4-BE49-F238E27FC236}">
                <a16:creationId xmlns:a16="http://schemas.microsoft.com/office/drawing/2014/main" id="{591F982A-1BBC-46D3-BA24-2BF192269C92}"/>
              </a:ext>
            </a:extLst>
          </p:cNvPr>
          <p:cNvSpPr>
            <a:spLocks noGrp="1"/>
          </p:cNvSpPr>
          <p:nvPr>
            <p:ph idx="10"/>
          </p:nvPr>
        </p:nvSpPr>
        <p:spPr/>
        <p:txBody>
          <a:bodyPr vert="horz" lIns="91440" tIns="45720" rIns="91440" bIns="45720" rtlCol="0" anchor="t">
            <a:noAutofit/>
          </a:bodyPr>
          <a:lstStyle/>
          <a:p>
            <a:r>
              <a:rPr lang="en-AU" b="1">
                <a:ea typeface="+mn-lt"/>
                <a:cs typeface="+mn-lt"/>
              </a:rPr>
              <a:t>2024 Diversity profile</a:t>
            </a:r>
            <a:endParaRPr lang="en-US">
              <a:ea typeface="+mn-lt"/>
              <a:cs typeface="+mn-lt"/>
            </a:endParaRPr>
          </a:p>
          <a:p>
            <a:r>
              <a:rPr lang="en-AU" sz="1600"/>
              <a:t>Only available if your organisation achieved over 30 responses.</a:t>
            </a:r>
          </a:p>
          <a:p>
            <a:r>
              <a:rPr lang="en-AU" sz="1600">
                <a:ea typeface="+mn-lt"/>
                <a:cs typeface="+mn-lt"/>
              </a:rPr>
              <a:t>The demographic profile of your survey sample.</a:t>
            </a:r>
          </a:p>
          <a:p>
            <a:r>
              <a:rPr lang="en-AU" sz="1600">
                <a:ea typeface="+mn-lt"/>
                <a:cs typeface="+mn-lt"/>
              </a:rPr>
              <a:t>Hierarchy filter to give profile for groups with 30 or more responses.</a:t>
            </a:r>
          </a:p>
          <a:p>
            <a:endParaRPr lang="en-AU" sz="1600"/>
          </a:p>
          <a:p>
            <a:pPr marL="285750" indent="-285750">
              <a:buFont typeface="Arial,Sans-Serif"/>
              <a:buChar char="•"/>
            </a:pPr>
            <a:endParaRPr lang="en-AU" sz="1600"/>
          </a:p>
          <a:p>
            <a:endParaRPr lang="en-AU" b="1"/>
          </a:p>
          <a:p>
            <a:pPr marL="285750" indent="-285750">
              <a:buFont typeface="Arial" panose="020B0604020202020204" pitchFamily="34" charset="0"/>
              <a:buChar char="•"/>
            </a:pPr>
            <a:endParaRPr lang="en-AU"/>
          </a:p>
        </p:txBody>
      </p:sp>
      <p:sp>
        <p:nvSpPr>
          <p:cNvPr id="7" name="Content Placeholder 6">
            <a:extLst>
              <a:ext uri="{FF2B5EF4-FFF2-40B4-BE49-F238E27FC236}">
                <a16:creationId xmlns:a16="http://schemas.microsoft.com/office/drawing/2014/main" id="{79AF2A35-7561-4BD0-B9F1-3245B508D121}"/>
              </a:ext>
            </a:extLst>
          </p:cNvPr>
          <p:cNvSpPr>
            <a:spLocks noGrp="1"/>
          </p:cNvSpPr>
          <p:nvPr>
            <p:ph idx="11"/>
          </p:nvPr>
        </p:nvSpPr>
        <p:spPr/>
        <p:txBody>
          <a:bodyPr vert="horz" lIns="91440" tIns="45720" rIns="91440" bIns="45720" rtlCol="0" anchor="t">
            <a:noAutofit/>
          </a:bodyPr>
          <a:lstStyle/>
          <a:p>
            <a:r>
              <a:rPr lang="en-AU" b="1">
                <a:ea typeface="+mn-lt"/>
                <a:cs typeface="+mn-lt"/>
              </a:rPr>
              <a:t>2024 Diversity heatmaps</a:t>
            </a:r>
            <a:endParaRPr lang="en-US">
              <a:ea typeface="+mn-lt"/>
              <a:cs typeface="+mn-lt"/>
            </a:endParaRPr>
          </a:p>
          <a:p>
            <a:r>
              <a:rPr lang="en-AU" sz="1600">
                <a:ea typeface="+mn-lt"/>
                <a:cs typeface="+mn-lt"/>
              </a:rPr>
              <a:t>Only available if your organisation achieved over 30 responses.</a:t>
            </a:r>
          </a:p>
          <a:p>
            <a:r>
              <a:rPr lang="en-US" sz="1600">
                <a:ea typeface="+mn-lt"/>
                <a:cs typeface="+mn-lt"/>
              </a:rPr>
              <a:t>Enables you to compare organisation-level results for demographic groups with 10 or more survey responses.</a:t>
            </a:r>
          </a:p>
          <a:p>
            <a:r>
              <a:rPr lang="en-AU" sz="1600"/>
              <a:t>Includes results to do your </a:t>
            </a:r>
            <a:r>
              <a:rPr lang="en-AU" sz="1400"/>
              <a:t> </a:t>
            </a:r>
            <a:r>
              <a:rPr lang="en-AU" sz="1600">
                <a:solidFill>
                  <a:srgbClr val="00573F"/>
                </a:solidFill>
                <a:hlinkClick r:id="rId2"/>
              </a:rPr>
              <a:t>Gender Equality Act 2020 progress audit</a:t>
            </a:r>
            <a:r>
              <a:rPr lang="en-AU" sz="1600"/>
              <a:t>.</a:t>
            </a:r>
          </a:p>
          <a:p>
            <a:endParaRPr lang="en-AU" sz="1600"/>
          </a:p>
        </p:txBody>
      </p:sp>
      <p:sp>
        <p:nvSpPr>
          <p:cNvPr id="9" name="Content Placeholder 5">
            <a:extLst>
              <a:ext uri="{FF2B5EF4-FFF2-40B4-BE49-F238E27FC236}">
                <a16:creationId xmlns:a16="http://schemas.microsoft.com/office/drawing/2014/main" id="{3E9E5035-0A06-411F-B63F-93C16AFAAA32}"/>
              </a:ext>
            </a:extLst>
          </p:cNvPr>
          <p:cNvSpPr txBox="1">
            <a:spLocks/>
          </p:cNvSpPr>
          <p:nvPr/>
        </p:nvSpPr>
        <p:spPr>
          <a:xfrm>
            <a:off x="8083164" y="1884066"/>
            <a:ext cx="3856981" cy="4495134"/>
          </a:xfrm>
          <a:prstGeom prst="rect">
            <a:avLst/>
          </a:prstGeom>
        </p:spPr>
        <p:txBody>
          <a:bodyPr vert="horz" lIns="91440" tIns="45720" rIns="91440" bIns="45720" rtlCol="0" anchor="t">
            <a:noAutofit/>
          </a:bodyPr>
          <a:lstStyle>
            <a:lvl1pPr marL="0" marR="0" indent="0" algn="l" defTabSz="914400" rtl="0" eaLnBrk="1" fontAlgn="auto" latinLnBrk="0" hangingPunct="1">
              <a:lnSpc>
                <a:spcPct val="120000"/>
              </a:lnSpc>
              <a:spcBef>
                <a:spcPts val="0"/>
              </a:spcBef>
              <a:spcAft>
                <a:spcPts val="900"/>
              </a:spcAft>
              <a:buClrTx/>
              <a:buSzTx/>
              <a:buFont typeface="Arial" panose="020B0604020202020204" pitchFamily="34" charset="0"/>
              <a:buNone/>
              <a:tabLst/>
              <a:defRPr sz="1800" kern="1200">
                <a:solidFill>
                  <a:schemeClr val="tx1"/>
                </a:solidFill>
                <a:latin typeface="+mn-lt"/>
                <a:ea typeface="+mn-ea"/>
                <a:cs typeface="+mn-cs"/>
              </a:defRPr>
            </a:lvl1pPr>
            <a:lvl2pPr marL="684000" indent="-342900" algn="l" defTabSz="914400" rtl="0" eaLnBrk="1" latinLnBrk="0" hangingPunct="1">
              <a:lnSpc>
                <a:spcPct val="100000"/>
              </a:lnSpc>
              <a:spcBef>
                <a:spcPts val="800"/>
              </a:spcBef>
              <a:buFont typeface="Arial" panose="020B0604020202020204" pitchFamily="34" charset="0"/>
              <a:buChar char="‒"/>
              <a:defRPr sz="1600" kern="1200">
                <a:solidFill>
                  <a:schemeClr val="tx1"/>
                </a:solidFill>
                <a:latin typeface="+mn-lt"/>
                <a:ea typeface="+mn-ea"/>
                <a:cs typeface="+mn-cs"/>
              </a:defRPr>
            </a:lvl2pPr>
            <a:lvl3pPr marL="1026000" indent="-342900" algn="l" defTabSz="914400" rtl="0" eaLnBrk="1" latinLnBrk="0" hangingPunct="1">
              <a:lnSpc>
                <a:spcPct val="100000"/>
              </a:lnSpc>
              <a:spcBef>
                <a:spcPts val="800"/>
              </a:spcBef>
              <a:buFont typeface="Courier New" panose="02070309020205020404" pitchFamily="49" charset="0"/>
              <a:buChar char="o"/>
              <a:defRPr sz="1600" kern="1200">
                <a:solidFill>
                  <a:schemeClr val="tx1"/>
                </a:solidFill>
                <a:latin typeface="+mn-lt"/>
                <a:ea typeface="+mn-ea"/>
                <a:cs typeface="+mn-cs"/>
              </a:defRPr>
            </a:lvl3pPr>
            <a:lvl4pPr marL="1659150" indent="-342900" algn="l" defTabSz="914400" rtl="0" eaLnBrk="1" latinLnBrk="0" hangingPunct="1">
              <a:lnSpc>
                <a:spcPct val="100000"/>
              </a:lnSpc>
              <a:spcBef>
                <a:spcPts val="5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lnSpc>
                <a:spcPct val="10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AU" b="1">
                <a:ea typeface="+mn-lt"/>
                <a:cs typeface="+mn-lt"/>
              </a:rPr>
              <a:t>2024 Custom demographic heatmaps</a:t>
            </a:r>
            <a:endParaRPr lang="en-US">
              <a:ea typeface="+mn-lt"/>
              <a:cs typeface="+mn-lt"/>
            </a:endParaRPr>
          </a:p>
          <a:p>
            <a:r>
              <a:rPr lang="en-AU" sz="1600">
                <a:ea typeface="+mn-lt"/>
                <a:cs typeface="+mn-lt"/>
              </a:rPr>
              <a:t>Only available if your organisation chose to  include additional demographic questions in the survey.</a:t>
            </a:r>
            <a:endParaRPr lang="en-US" sz="1600">
              <a:ea typeface="+mn-lt"/>
              <a:cs typeface="+mn-lt"/>
            </a:endParaRPr>
          </a:p>
          <a:p>
            <a:r>
              <a:rPr lang="en-US" sz="1600">
                <a:ea typeface="+mn-lt"/>
                <a:cs typeface="+mn-lt"/>
              </a:rPr>
              <a:t>Enables you to compare organisation level survey results for custom demographic groups with 10 or more survey responses.</a:t>
            </a:r>
            <a:endParaRPr lang="en-AU" sz="1600">
              <a:ea typeface="+mn-lt"/>
              <a:cs typeface="+mn-lt"/>
            </a:endParaRPr>
          </a:p>
          <a:p>
            <a:endParaRPr lang="en-AU" sz="1600"/>
          </a:p>
          <a:p>
            <a:pPr marL="285750" indent="-285750">
              <a:buFont typeface="Arial,Sans-Serif"/>
              <a:buChar char="•"/>
            </a:pPr>
            <a:endParaRPr lang="en-AU">
              <a:ea typeface="+mn-lt"/>
              <a:cs typeface="+mn-lt"/>
            </a:endParaRPr>
          </a:p>
          <a:p>
            <a:pPr marL="285750" indent="-285750">
              <a:buFont typeface="Arial,Sans-Serif"/>
              <a:buChar char="•"/>
            </a:pPr>
            <a:endParaRPr lang="en-AU"/>
          </a:p>
          <a:p>
            <a:endParaRPr lang="en-AU" b="1"/>
          </a:p>
          <a:p>
            <a:pPr marL="285750" indent="-285750">
              <a:buFont typeface="Arial" panose="020B0604020202020204" pitchFamily="34" charset="0"/>
              <a:buChar char="•"/>
            </a:pPr>
            <a:endParaRPr lang="en-AU"/>
          </a:p>
        </p:txBody>
      </p:sp>
      <p:sp>
        <p:nvSpPr>
          <p:cNvPr id="10" name="Title 9">
            <a:extLst>
              <a:ext uri="{FF2B5EF4-FFF2-40B4-BE49-F238E27FC236}">
                <a16:creationId xmlns:a16="http://schemas.microsoft.com/office/drawing/2014/main" id="{B82A3B78-953A-B499-E774-EEFD7BEDEE63}"/>
              </a:ext>
            </a:extLst>
          </p:cNvPr>
          <p:cNvSpPr>
            <a:spLocks noGrp="1"/>
          </p:cNvSpPr>
          <p:nvPr>
            <p:ph type="title" idx="4294967295"/>
          </p:nvPr>
        </p:nvSpPr>
        <p:spPr/>
        <p:txBody>
          <a:bodyPr/>
          <a:lstStyle/>
          <a:p>
            <a:r>
              <a:rPr lang="en-AU" sz="2400">
                <a:solidFill>
                  <a:schemeClr val="accent1">
                    <a:lumMod val="75000"/>
                  </a:schemeClr>
                </a:solidFill>
              </a:rPr>
              <a:t>Your People matter survey 2024 dashboards</a:t>
            </a:r>
            <a:endParaRPr lang="en-US"/>
          </a:p>
        </p:txBody>
      </p:sp>
    </p:spTree>
    <p:extLst>
      <p:ext uri="{BB962C8B-B14F-4D97-AF65-F5344CB8AC3E}">
        <p14:creationId xmlns:p14="http://schemas.microsoft.com/office/powerpoint/2010/main" val="186115129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35F08CA-0A7C-42C8-8906-6A5093DE758D}"/>
              </a:ext>
            </a:extLst>
          </p:cNvPr>
          <p:cNvSpPr>
            <a:spLocks noGrp="1"/>
          </p:cNvSpPr>
          <p:nvPr>
            <p:ph type="title"/>
          </p:nvPr>
        </p:nvSpPr>
        <p:spPr>
          <a:xfrm>
            <a:off x="447525" y="2350999"/>
            <a:ext cx="10282772" cy="925014"/>
          </a:xfrm>
        </p:spPr>
        <p:txBody>
          <a:bodyPr/>
          <a:lstStyle/>
          <a:p>
            <a:r>
              <a:rPr lang="en-AU"/>
              <a:t>How to access your People matter survey 2024 </a:t>
            </a:r>
            <a:br>
              <a:rPr lang="en-AU"/>
            </a:br>
            <a:r>
              <a:rPr lang="en-AU"/>
              <a:t>Qualtrics results dashboards</a:t>
            </a:r>
          </a:p>
        </p:txBody>
      </p:sp>
    </p:spTree>
    <p:extLst>
      <p:ext uri="{BB962C8B-B14F-4D97-AF65-F5344CB8AC3E}">
        <p14:creationId xmlns:p14="http://schemas.microsoft.com/office/powerpoint/2010/main" val="28216131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sample of the email sent to give access to your dashboard results. Administrative email with steps to login. ">
            <a:extLst>
              <a:ext uri="{FF2B5EF4-FFF2-40B4-BE49-F238E27FC236}">
                <a16:creationId xmlns:a16="http://schemas.microsoft.com/office/drawing/2014/main" id="{2A475E9B-03B9-2FDC-5C86-C71BB372D90A}"/>
              </a:ext>
            </a:extLst>
          </p:cNvPr>
          <p:cNvPicPr>
            <a:picLocks noChangeAspect="1"/>
          </p:cNvPicPr>
          <p:nvPr/>
        </p:nvPicPr>
        <p:blipFill>
          <a:blip r:embed="rId3"/>
          <a:stretch>
            <a:fillRect/>
          </a:stretch>
        </p:blipFill>
        <p:spPr>
          <a:xfrm>
            <a:off x="5420262" y="1884067"/>
            <a:ext cx="6125787" cy="4157368"/>
          </a:xfrm>
          <a:prstGeom prst="rect">
            <a:avLst/>
          </a:prstGeom>
        </p:spPr>
      </p:pic>
      <p:sp>
        <p:nvSpPr>
          <p:cNvPr id="7" name="Content Placeholder 6">
            <a:extLst>
              <a:ext uri="{FF2B5EF4-FFF2-40B4-BE49-F238E27FC236}">
                <a16:creationId xmlns:a16="http://schemas.microsoft.com/office/drawing/2014/main" id="{6443D8EA-9AF0-40ED-8A9E-1C6DCD16BCF3}"/>
              </a:ext>
            </a:extLst>
          </p:cNvPr>
          <p:cNvSpPr>
            <a:spLocks noGrp="1"/>
          </p:cNvSpPr>
          <p:nvPr>
            <p:ph idx="1"/>
          </p:nvPr>
        </p:nvSpPr>
        <p:spPr>
          <a:xfrm>
            <a:off x="448124" y="1884067"/>
            <a:ext cx="4748782" cy="4495972"/>
          </a:xfrm>
        </p:spPr>
        <p:txBody>
          <a:bodyPr vert="horz" lIns="91440" tIns="45720" rIns="91440" bIns="45720" rtlCol="0" anchor="t">
            <a:noAutofit/>
          </a:bodyPr>
          <a:lstStyle/>
          <a:p>
            <a:r>
              <a:rPr lang="en-AU" sz="1600"/>
              <a:t>You should have received an email  from </a:t>
            </a:r>
            <a:r>
              <a:rPr lang="en-AU" sz="1600">
                <a:hlinkClick r:id="rId4"/>
              </a:rPr>
              <a:t>people.matter@vpsc.vic.gov.au</a:t>
            </a:r>
            <a:r>
              <a:rPr lang="en-AU" sz="1600"/>
              <a:t> with a link and login details to your 2024 dashboards. </a:t>
            </a:r>
          </a:p>
          <a:p>
            <a:r>
              <a:rPr lang="en-AU" sz="1600"/>
              <a:t>We will send the email to your:</a:t>
            </a:r>
          </a:p>
          <a:p>
            <a:pPr marL="285750" indent="-285750">
              <a:buFont typeface="Arial" panose="020B0604020202020204" pitchFamily="34" charset="0"/>
              <a:buChar char="•"/>
            </a:pPr>
            <a:r>
              <a:rPr lang="en-AU" sz="1600"/>
              <a:t>Head of organisation.</a:t>
            </a:r>
          </a:p>
          <a:p>
            <a:pPr marL="285750" indent="-285750">
              <a:buFont typeface="Arial" panose="020B0604020202020204" pitchFamily="34" charset="0"/>
              <a:buChar char="•"/>
            </a:pPr>
            <a:r>
              <a:rPr lang="en-AU" sz="1600"/>
              <a:t>Head of Human Resources.</a:t>
            </a:r>
          </a:p>
          <a:p>
            <a:pPr marL="285750" indent="-285750">
              <a:buFont typeface="Arial" panose="020B0604020202020204" pitchFamily="34" charset="0"/>
              <a:buChar char="•"/>
            </a:pPr>
            <a:r>
              <a:rPr lang="en-AU" sz="1600"/>
              <a:t>Survey coordinator.</a:t>
            </a:r>
          </a:p>
        </p:txBody>
      </p:sp>
      <p:sp>
        <p:nvSpPr>
          <p:cNvPr id="6" name="Title 5">
            <a:extLst>
              <a:ext uri="{FF2B5EF4-FFF2-40B4-BE49-F238E27FC236}">
                <a16:creationId xmlns:a16="http://schemas.microsoft.com/office/drawing/2014/main" id="{DE0B2872-5E8A-46CD-87E1-B1E5D697B6F1}"/>
              </a:ext>
            </a:extLst>
          </p:cNvPr>
          <p:cNvSpPr>
            <a:spLocks noGrp="1"/>
          </p:cNvSpPr>
          <p:nvPr>
            <p:ph type="title"/>
          </p:nvPr>
        </p:nvSpPr>
        <p:spPr/>
        <p:txBody>
          <a:bodyPr/>
          <a:lstStyle/>
          <a:p>
            <a:r>
              <a:rPr lang="en-AU" sz="2400"/>
              <a:t>Access to your results dashboards</a:t>
            </a:r>
          </a:p>
        </p:txBody>
      </p:sp>
    </p:spTree>
    <p:extLst>
      <p:ext uri="{BB962C8B-B14F-4D97-AF65-F5344CB8AC3E}">
        <p14:creationId xmlns:p14="http://schemas.microsoft.com/office/powerpoint/2010/main" val="4080261545"/>
      </p:ext>
    </p:extLst>
  </p:cSld>
  <p:clrMapOvr>
    <a:masterClrMapping/>
  </p:clrMapOvr>
  <p:extLst>
    <p:ext uri="{6950BFC3-D8DA-4A85-94F7-54DA5524770B}">
      <p188:commentRel xmlns:p188="http://schemas.microsoft.com/office/powerpoint/2018/8/main" r:id="rId2"/>
    </p:ext>
  </p:extLst>
</p:sld>
</file>

<file path=ppt/theme/theme1.xml><?xml version="1.0" encoding="utf-8"?>
<a:theme xmlns:a="http://schemas.openxmlformats.org/drawingml/2006/main" name="VPSC Theme">
  <a:themeElements>
    <a:clrScheme name="VPSC">
      <a:dk1>
        <a:srgbClr val="000000"/>
      </a:dk1>
      <a:lt1>
        <a:srgbClr val="FFFFFF"/>
      </a:lt1>
      <a:dk2>
        <a:srgbClr val="00573F"/>
      </a:dk2>
      <a:lt2>
        <a:srgbClr val="FFFFFF"/>
      </a:lt2>
      <a:accent1>
        <a:srgbClr val="007B4B"/>
      </a:accent1>
      <a:accent2>
        <a:srgbClr val="78BE20"/>
      </a:accent2>
      <a:accent3>
        <a:srgbClr val="642667"/>
      </a:accent3>
      <a:accent4>
        <a:srgbClr val="00B2A9"/>
      </a:accent4>
      <a:accent5>
        <a:srgbClr val="004C97"/>
      </a:accent5>
      <a:accent6>
        <a:srgbClr val="201547"/>
      </a:accent6>
      <a:hlink>
        <a:srgbClr val="00573F"/>
      </a:hlink>
      <a:folHlink>
        <a:srgbClr val="642667"/>
      </a:folHlink>
    </a:clrScheme>
    <a:fontScheme name="VPSC">
      <a:majorFont>
        <a:latin typeface="VIC SemiBold"/>
        <a:ea typeface=""/>
        <a:cs typeface=""/>
      </a:majorFont>
      <a:minorFont>
        <a:latin typeface="VIC"/>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83CA99C8-BE12-4617-89E2-3C2C8B42DBCD}" vid="{1D1F880C-9F58-439A-8F03-2522B19DB188}"/>
    </a:ext>
  </a:extLst>
</a:theme>
</file>

<file path=ppt/theme/theme2.xml><?xml version="1.0" encoding="utf-8"?>
<a:theme xmlns:a="http://schemas.openxmlformats.org/drawingml/2006/main" name="VPSC Theme">
  <a:themeElements>
    <a:clrScheme name="VPSC">
      <a:dk1>
        <a:srgbClr val="000000"/>
      </a:dk1>
      <a:lt1>
        <a:srgbClr val="FFFFFF"/>
      </a:lt1>
      <a:dk2>
        <a:srgbClr val="00573F"/>
      </a:dk2>
      <a:lt2>
        <a:srgbClr val="FFFFFF"/>
      </a:lt2>
      <a:accent1>
        <a:srgbClr val="007B4B"/>
      </a:accent1>
      <a:accent2>
        <a:srgbClr val="78BE20"/>
      </a:accent2>
      <a:accent3>
        <a:srgbClr val="642667"/>
      </a:accent3>
      <a:accent4>
        <a:srgbClr val="00B2A9"/>
      </a:accent4>
      <a:accent5>
        <a:srgbClr val="004C97"/>
      </a:accent5>
      <a:accent6>
        <a:srgbClr val="201547"/>
      </a:accent6>
      <a:hlink>
        <a:srgbClr val="007B4B"/>
      </a:hlink>
      <a:folHlink>
        <a:srgbClr val="8B5C8D"/>
      </a:folHlink>
    </a:clrScheme>
    <a:fontScheme name="VPSC">
      <a:majorFont>
        <a:latin typeface="VIC"/>
        <a:ea typeface=""/>
        <a:cs typeface=""/>
      </a:majorFont>
      <a:minorFont>
        <a:latin typeface="VIC"/>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61B6F897-8BBB-473E-B67F-DFC42B7C8F3D}" vid="{8F9021A4-5A08-49EB-AB43-2939A60773D7}"/>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_rels/item5.xml.rels><?xml version="1.0" encoding="UTF-8" standalone="yes"?>
<Relationships xmlns="http://schemas.openxmlformats.org/package/2006/relationships"><Relationship Id="rId1" Type="http://schemas.openxmlformats.org/officeDocument/2006/relationships/customXmlProps" Target="itemProps5.xml"/></Relationships>
</file>

<file path=customXml/item1.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Version=16.0.0.0, Culture=neutral, PublicKeyToken=71e9bce111e9429c</Assembly>
    <Class>Microsoft.Office.DocumentManagement.Internal.DocIdHandler</Class>
    <Data/>
    <Filter/>
  </Receiver>
</spe:Receivers>
</file>

<file path=customXml/item2.xml><?xml version="1.0" encoding="utf-8"?>
<?mso-contentType ?>
<p:Policy xmlns:p="office.server.policy" id="" local="true">
  <p:Name>Document</p:Name>
  <p:Description/>
  <p:Statement/>
  <p:PolicyItems>
    <p:PolicyItem featureId="Microsoft.Office.RecordsManagement.PolicyFeatures.PolicyAudit" staticId="0x010100EB086BFE39D32348940F0BBA78BB7A05|1757814118" UniqueId="fe080e20-062f-4223-bc38-be0b38d90502">
      <p:Name>Auditing</p:Name>
      <p:Description>Audits user actions on documents and list items to the Audit Log.</p:Description>
      <p:CustomData>
        <Audit>
          <Update/>
          <CheckInOut/>
          <MoveCopy/>
          <DeleteRestore/>
        </Audit>
      </p:CustomData>
    </p:PolicyItem>
  </p:PolicyItems>
</p:Policy>
</file>

<file path=customXml/item3.xml><?xml version="1.0" encoding="utf-8"?>
<?mso-contentType ?>
<FormTemplates xmlns="http://schemas.microsoft.com/sharepoint/v3/contenttype/forms">
  <Display>DocumentLibraryForm</Display>
  <Edit>DocumentLibraryForm</Edit>
  <New>DocumentLibraryForm</New>
</FormTemplates>
</file>

<file path=customXml/item4.xml><?xml version="1.0" encoding="utf-8"?>
<ct:contentTypeSchema xmlns:ct="http://schemas.microsoft.com/office/2006/metadata/contentType" xmlns:ma="http://schemas.microsoft.com/office/2006/metadata/properties/metaAttributes" ct:_="" ma:_="" ma:contentTypeName="Document" ma:contentTypeID="0x010100EB086BFE39D32348940F0BBA78BB7A05" ma:contentTypeVersion="40" ma:contentTypeDescription="Create a new document." ma:contentTypeScope="" ma:versionID="6bd37eb3cbb2be21b13ea017e717f100">
  <xsd:schema xmlns:xsd="http://www.w3.org/2001/XMLSchema" xmlns:xs="http://www.w3.org/2001/XMLSchema" xmlns:p="http://schemas.microsoft.com/office/2006/metadata/properties" xmlns:ns1="http://schemas.microsoft.com/sharepoint/v3" xmlns:ns2="38a536d4-4969-4874-b8c1-7306a20628ca" xmlns:ns3="481b8075-6354-4763-b122-874eba13fc8c" targetNamespace="http://schemas.microsoft.com/office/2006/metadata/properties" ma:root="true" ma:fieldsID="207d496bdfd41b46797a9f99868794c8" ns1:_="" ns2:_="" ns3:_="">
    <xsd:import namespace="http://schemas.microsoft.com/sharepoint/v3"/>
    <xsd:import namespace="38a536d4-4969-4874-b8c1-7306a20628ca"/>
    <xsd:import namespace="481b8075-6354-4763-b122-874eba13fc8c"/>
    <xsd:element name="properties">
      <xsd:complexType>
        <xsd:sequence>
          <xsd:element name="documentManagement">
            <xsd:complexType>
              <xsd:all>
                <xsd:element ref="ns2:Access" minOccurs="0"/>
                <xsd:element ref="ns2:MediaServiceMetadata" minOccurs="0"/>
                <xsd:element ref="ns2:MediaServiceFastMetadata" minOccurs="0"/>
                <xsd:element ref="ns3:SharedWithUsers" minOccurs="0"/>
                <xsd:element ref="ns3:SharedWithDetails" minOccurs="0"/>
                <xsd:element ref="ns3:TaxCatchAll" minOccurs="0"/>
                <xsd:element ref="ns1:_dlc_Exempt" minOccurs="0"/>
                <xsd:element ref="ns2:lcf76f155ced4ddcb4097134ff3c332f" minOccurs="0"/>
                <xsd:element ref="ns2:MediaServiceOCR" minOccurs="0"/>
                <xsd:element ref="ns2:MediaServiceGenerationTime" minOccurs="0"/>
                <xsd:element ref="ns2:MediaServiceEventHashCode" minOccurs="0"/>
                <xsd:element ref="ns2:MediaServiceDateTaken" minOccurs="0"/>
                <xsd:element ref="ns2:MediaLengthInSeconds" minOccurs="0"/>
                <xsd:element ref="ns3:Project_x0020_priority" minOccurs="0"/>
                <xsd:element ref="ns3:n2a72e1f350b45e79622c07bf6038807" minOccurs="0"/>
                <xsd:element ref="ns2:Recordlifespan" minOccurs="0"/>
                <xsd:element ref="ns2:Calculated_x0020_record_x0020_date" minOccurs="0"/>
                <xsd:element ref="ns3:_dlc_DocId" minOccurs="0"/>
                <xsd:element ref="ns3:_dlc_DocIdUrl" minOccurs="0"/>
                <xsd:element ref="ns3:_dlc_DocIdPersistId" minOccurs="0"/>
                <xsd:element ref="ns2:MediaServiceObjectDetectorVersions" minOccurs="0"/>
                <xsd:element ref="ns1:DocumentSetDescription" minOccurs="0"/>
                <xsd:element ref="ns3:Workspace_x0020_teams" minOccurs="0"/>
                <xsd:element ref="ns2:MediaServiceLocation"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dlc_Exempt" ma:index="14" nillable="true" ma:displayName="Exempt from Policy" ma:hidden="true" ma:internalName="_dlc_Exempt" ma:readOnly="true">
      <xsd:simpleType>
        <xsd:restriction base="dms:Unknown"/>
      </xsd:simpleType>
    </xsd:element>
    <xsd:element name="DocumentSetDescription" ma:index="32" nillable="true" ma:displayName="Description" ma:description="A description of the Document Set" ma:internalName="DocumentSetDescription">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38a536d4-4969-4874-b8c1-7306a20628ca" elementFormDefault="qualified">
    <xsd:import namespace="http://schemas.microsoft.com/office/2006/documentManagement/types"/>
    <xsd:import namespace="http://schemas.microsoft.com/office/infopath/2007/PartnerControls"/>
    <xsd:element name="Access" ma:index="8" nillable="true" ma:displayName="Access" ma:format="Dropdown" ma:list="UserInfo" ma:SharePointGroup="0" ma:internalName="Access">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MediaServiceMetadata" ma:index="9" nillable="true" ma:displayName="MediaServiceMetadata" ma:hidden="true" ma:internalName="MediaServiceMetadata" ma:readOnly="true">
      <xsd:simpleType>
        <xsd:restriction base="dms:Note"/>
      </xsd:simpleType>
    </xsd:element>
    <xsd:element name="MediaServiceFastMetadata" ma:index="10" nillable="true" ma:displayName="MediaServiceFastMetadata" ma:hidden="true" ma:internalName="MediaServiceFastMetadata" ma:readOnly="true">
      <xsd:simpleType>
        <xsd:restriction base="dms:Note"/>
      </xsd:simpleType>
    </xsd:element>
    <xsd:element name="lcf76f155ced4ddcb4097134ff3c332f" ma:index="16" nillable="true" ma:taxonomy="true" ma:internalName="lcf76f155ced4ddcb4097134ff3c332f" ma:taxonomyFieldName="MediaServiceImageTags" ma:displayName="Image Tags" ma:readOnly="false" ma:fieldId="{5cf76f15-5ced-4ddc-b409-7134ff3c332f}" ma:taxonomyMulti="true" ma:sspId="9292314e-c97d-49c1-8ae7-4cb6e1c4f97c" ma:termSetId="09814cd3-568e-fe90-9814-8d621ff8fb84" ma:anchorId="fba54fb3-c3e1-fe81-a776-ca4b69148c4d" ma:open="true" ma:isKeyword="false">
      <xsd:complexType>
        <xsd:sequence>
          <xsd:element ref="pc:Terms" minOccurs="0" maxOccurs="1"/>
        </xsd:sequence>
      </xsd:complexType>
    </xsd:element>
    <xsd:element name="MediaServiceOCR" ma:index="17" nillable="true" ma:displayName="Extracted Text" ma:internalName="MediaServiceOCR" ma:readOnly="true">
      <xsd:simpleType>
        <xsd:restriction base="dms:Note">
          <xsd:maxLength value="255"/>
        </xsd:restriction>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EventHashCode" ma:index="19" nillable="true" ma:displayName="MediaServiceEventHashCode" ma:hidden="true" ma:internalName="MediaServiceEventHashCode" ma:readOnly="true">
      <xsd:simpleType>
        <xsd:restriction base="dms:Text"/>
      </xsd:simpleType>
    </xsd:element>
    <xsd:element name="MediaServiceDateTaken" ma:index="20" nillable="true" ma:displayName="MediaServiceDateTaken" ma:internalName="MediaServiceDateTaken" ma:readOnly="true">
      <xsd:simpleType>
        <xsd:restriction base="dms:Text"/>
      </xsd:simpleType>
    </xsd:element>
    <xsd:element name="MediaLengthInSeconds" ma:index="21" nillable="true" ma:displayName="MediaLengthInSeconds" ma:hidden="true" ma:internalName="MediaLengthInSeconds" ma:readOnly="true">
      <xsd:simpleType>
        <xsd:restriction base="dms:Unknown"/>
      </xsd:simpleType>
    </xsd:element>
    <xsd:element name="Recordlifespan" ma:index="25" nillable="true" ma:displayName="Record lifespan" ma:description="How long we must retain the record until it can be destroyed." ma:internalName="Recordlifespan">
      <xsd:simpleType>
        <xsd:restriction base="dms:Text">
          <xsd:maxLength value="255"/>
        </xsd:restriction>
      </xsd:simpleType>
    </xsd:element>
    <xsd:element name="Calculated_x0020_record_x0020_date" ma:index="26" nillable="true" ma:displayName="Calculated record date" ma:format="DateOnly" ma:internalName="Calculated_x0020_record_x0020_date">
      <xsd:simpleType>
        <xsd:restriction base="dms:DateTime"/>
      </xsd:simpleType>
    </xsd:element>
    <xsd:element name="MediaServiceObjectDetectorVersions" ma:index="31" nillable="true" ma:displayName="MediaServiceObjectDetectorVersions" ma:hidden="true" ma:indexed="true" ma:internalName="MediaServiceObjectDetectorVersions" ma:readOnly="true">
      <xsd:simpleType>
        <xsd:restriction base="dms:Text"/>
      </xsd:simpleType>
    </xsd:element>
    <xsd:element name="MediaServiceLocation" ma:index="34" nillable="true" ma:displayName="Location" ma:description="" ma:indexed="true" ma:internalName="MediaServiceLocation" ma:readOnly="true">
      <xsd:simpleType>
        <xsd:restriction base="dms:Text"/>
      </xsd:simpleType>
    </xsd:element>
    <xsd:element name="MediaServiceSearchProperties" ma:index="35"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481b8075-6354-4763-b122-874eba13fc8c" elementFormDefault="qualified">
    <xsd:import namespace="http://schemas.microsoft.com/office/2006/documentManagement/types"/>
    <xsd:import namespace="http://schemas.microsoft.com/office/infopath/2007/PartnerControls"/>
    <xsd:element name="SharedWithUsers" ma:index="11"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2" nillable="true" ma:displayName="Shared With Details" ma:internalName="SharedWithDetails" ma:readOnly="true">
      <xsd:simpleType>
        <xsd:restriction base="dms:Note">
          <xsd:maxLength value="255"/>
        </xsd:restriction>
      </xsd:simpleType>
    </xsd:element>
    <xsd:element name="TaxCatchAll" ma:index="13" nillable="true" ma:displayName="Taxonomy Catch All Column" ma:hidden="true" ma:list="{651026f4-44f0-443b-ae64-5914f11717ba}" ma:internalName="TaxCatchAll" ma:showField="CatchAllData" ma:web="481b8075-6354-4763-b122-874eba13fc8c">
      <xsd:complexType>
        <xsd:complexContent>
          <xsd:extension base="dms:MultiChoiceLookup">
            <xsd:sequence>
              <xsd:element name="Value" type="dms:Lookup" maxOccurs="unbounded" minOccurs="0" nillable="true"/>
            </xsd:sequence>
          </xsd:extension>
        </xsd:complexContent>
      </xsd:complexType>
    </xsd:element>
    <xsd:element name="Project_x0020_priority" ma:index="22" nillable="true" ma:displayName="Project priority" ma:description="Which of the Commission's strategic priority does this work contribute to." ma:format="Dropdown" ma:internalName="Project_x0020_priority">
      <xsd:simpleType>
        <xsd:restriction base="dms:Choice">
          <xsd:enumeration value="Promote workforce reform"/>
          <xsd:enumeration value="Support a positive employee experience"/>
          <xsd:enumeration value="Develop outstanding leadership and stewardship"/>
          <xsd:enumeration value="Promote public trust"/>
          <xsd:enumeration value="Commission administration"/>
        </xsd:restriction>
      </xsd:simpleType>
    </xsd:element>
    <xsd:element name="n2a72e1f350b45e79622c07bf6038807" ma:index="24" nillable="true" ma:taxonomy="true" ma:internalName="n2a72e1f350b45e79622c07bf6038807" ma:taxonomyFieldName="Topic" ma:displayName="Topic" ma:default="" ma:fieldId="{72a72e1f-350b-45e7-9622-c07bf6038807}" ma:taxonomyMulti="true" ma:sspId="9292314e-c97d-49c1-8ae7-4cb6e1c4f97c" ma:termSetId="0f22d80d-9c74-4a32-bd71-2e45af5f2ac0" ma:anchorId="00000000-0000-0000-0000-000000000000" ma:open="false" ma:isKeyword="false">
      <xsd:complexType>
        <xsd:sequence>
          <xsd:element ref="pc:Terms" minOccurs="0" maxOccurs="1"/>
        </xsd:sequence>
      </xsd:complexType>
    </xsd:element>
    <xsd:element name="_dlc_DocId" ma:index="28" nillable="true" ma:displayName="Document ID Value" ma:description="The value of the document ID assigned to this item." ma:indexed="true" ma:internalName="_dlc_DocId" ma:readOnly="true">
      <xsd:simpleType>
        <xsd:restriction base="dms:Text"/>
      </xsd:simpleType>
    </xsd:element>
    <xsd:element name="_dlc_DocIdUrl" ma:index="29"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30" nillable="true" ma:displayName="Persist ID" ma:description="Keep ID on add." ma:hidden="true" ma:internalName="_dlc_DocIdPersistId" ma:readOnly="true">
      <xsd:simpleType>
        <xsd:restriction base="dms:Boolean"/>
      </xsd:simpleType>
    </xsd:element>
    <xsd:element name="Workspace_x0020_teams" ma:index="33" nillable="true" ma:displayName="Workspace teams" ma:format="Dropdown" ma:internalName="Workspace_x0020_teams">
      <xsd:complexType>
        <xsd:complexContent>
          <xsd:extension base="dms:MultiChoiceFillIn">
            <xsd:sequence>
              <xsd:element name="Value" maxOccurs="unbounded" minOccurs="0" nillable="true">
                <xsd:simpleType>
                  <xsd:union memberTypes="dms:Text">
                    <xsd:simpleType>
                      <xsd:restriction base="dms:Choice">
                        <xsd:enumeration value="Office of the Commissioner"/>
                        <xsd:enumeration value="Office of the Deputy Commissioner"/>
                        <xsd:enumeration value="Corporate services"/>
                        <xsd:enumeration value="Communications and engagement"/>
                        <xsd:enumeration value="Digital experience and strategy"/>
                        <xsd:enumeration value="Workforce development and innovation"/>
                        <xsd:enumeration value="Equity leadership and capability"/>
                        <xsd:enumeration value="Career pathways"/>
                        <xsd:enumeration value="Capability and connection"/>
                        <xsd:enumeration value="Leadership development"/>
                        <xsd:enumeration value="Workforce policy and systems"/>
                        <xsd:enumeration value="Workforce policy and improvement"/>
                        <xsd:enumeration value="Policy and innovation"/>
                        <xsd:enumeration value="Integrity and data insights"/>
                        <xsd:enumeration value="Insights and advisory"/>
                        <xsd:enumeration value="Data collection and engagement"/>
                        <xsd:enumeration value="Analytics"/>
                        <xsd:enumeration value="Integrity and oversight"/>
                        <xsd:enumeration value="Integrity standards"/>
                        <xsd:enumeration value="Executive employment"/>
                        <xsd:enumeration value="Reviews"/>
                        <xsd:enumeration value="Corporate and digital services"/>
                        <xsd:enumeration value="ICT platform and service delivery"/>
                        <xsd:enumeration value="Governance and integrity monitoring"/>
                        <xsd:enumeration value="Aboriginal employment"/>
                        <xsd:enumeration value="Finance and budget"/>
                        <xsd:enumeration value="Workforce strategy and planning"/>
                        <xsd:enumeration value="Jobs and skills exchange"/>
                        <xsd:enumeration value="Workforce health and safety"/>
                        <xsd:enumeration value="Project and innovation delivery"/>
                        <xsd:enumeration value="Workforce governance and evaluation"/>
                        <xsd:enumeration value="Workforce policy and innovation"/>
                      </xsd:restriction>
                    </xsd:simpleType>
                  </xsd:union>
                </xsd:simple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5.xml><?xml version="1.0" encoding="utf-8"?>
<p:properties xmlns:p="http://schemas.microsoft.com/office/2006/metadata/properties" xmlns:xsi="http://www.w3.org/2001/XMLSchema-instance" xmlns:pc="http://schemas.microsoft.com/office/infopath/2007/PartnerControls">
  <documentManagement>
    <TaxCatchAll xmlns="481b8075-6354-4763-b122-874eba13fc8c">
      <Value>188</Value>
      <Value>185</Value>
      <Value>184</Value>
    </TaxCatchAll>
    <lcf76f155ced4ddcb4097134ff3c332f xmlns="38a536d4-4969-4874-b8c1-7306a20628ca">
      <Terms xmlns="http://schemas.microsoft.com/office/infopath/2007/PartnerControls"/>
    </lcf76f155ced4ddcb4097134ff3c332f>
    <n2a72e1f350b45e79622c07bf6038807 xmlns="481b8075-6354-4763-b122-874eba13fc8c">
      <Terms xmlns="http://schemas.microsoft.com/office/infopath/2007/PartnerControls">
        <TermInfo xmlns="http://schemas.microsoft.com/office/infopath/2007/PartnerControls">
          <TermName xmlns="http://schemas.microsoft.com/office/infopath/2007/PartnerControls">Technology and telecommunications:Data administration</TermName>
          <TermId xmlns="http://schemas.microsoft.com/office/infopath/2007/PartnerControls">0772b217-3e87-46d8-a96e-71b89035744c</TermId>
        </TermInfo>
        <TermInfo xmlns="http://schemas.microsoft.com/office/infopath/2007/PartnerControls">
          <TermName xmlns="http://schemas.microsoft.com/office/infopath/2007/PartnerControls">Technology and telecommunications:Customer service</TermName>
          <TermId xmlns="http://schemas.microsoft.com/office/infopath/2007/PartnerControls">75f416b1-a153-438f-93dc-21f93ee4b810</TermId>
        </TermInfo>
        <TermInfo xmlns="http://schemas.microsoft.com/office/infopath/2007/PartnerControls">
          <TermName xmlns="http://schemas.microsoft.com/office/infopath/2007/PartnerControls">Technology and telecommunications:Evaluation</TermName>
          <TermId xmlns="http://schemas.microsoft.com/office/infopath/2007/PartnerControls">0d989086-e8ef-494b-b4a5-6c0dcf726606</TermId>
        </TermInfo>
      </Terms>
    </n2a72e1f350b45e79622c07bf6038807>
    <Access xmlns="38a536d4-4969-4874-b8c1-7306a20628ca">
      <UserInfo>
        <DisplayName/>
        <AccountId xsi:nil="true"/>
        <AccountType/>
      </UserInfo>
    </Access>
    <Recordlifespan xmlns="38a536d4-4969-4874-b8c1-7306a20628ca">Retain as state archives</Recordlifespan>
    <Project_x0020_priority xmlns="481b8075-6354-4763-b122-874eba13fc8c">Support a positive employee experience</Project_x0020_priority>
    <Calculated_x0020_record_x0020_date xmlns="38a536d4-4969-4874-b8c1-7306a20628ca">2123-07-11T14:00:00+00:00</Calculated_x0020_record_x0020_date>
    <_dlc_DocId xmlns="481b8075-6354-4763-b122-874eba13fc8c">YH7T4RPZDFWT-1837701007-85262</_dlc_DocId>
    <_dlc_DocIdUrl xmlns="481b8075-6354-4763-b122-874eba13fc8c">
      <Url>https://vicgov.sharepoint.com/sites/vpsc/_layouts/15/DocIdRedir.aspx?ID=YH7T4RPZDFWT-1837701007-85262</Url>
      <Description>YH7T4RPZDFWT-1837701007-85262</Description>
    </_dlc_DocIdUrl>
    <DocumentSetDescription xmlns="http://schemas.microsoft.com/sharepoint/v3">The People matter survey is the Victorian public sector’s independent employee opinion survey</DocumentSetDescription>
    <Workspace_x0020_teams xmlns="481b8075-6354-4763-b122-874eba13fc8c">
      <Value>Communications and engagement</Value>
      <Value>Digital experience and strategy</Value>
      <Value>Analytics</Value>
      <Value>Data collection and engagement</Value>
    </Workspace_x0020_teams>
  </documentManagement>
</p:properties>
</file>

<file path=customXml/itemProps1.xml><?xml version="1.0" encoding="utf-8"?>
<ds:datastoreItem xmlns:ds="http://schemas.openxmlformats.org/officeDocument/2006/customXml" ds:itemID="{FA035053-6F5B-4213-9D4B-F6FDE95CEB92}">
  <ds:schemaRefs>
    <ds:schemaRef ds:uri="http://schemas.microsoft.com/sharepoint/events"/>
  </ds:schemaRefs>
</ds:datastoreItem>
</file>

<file path=customXml/itemProps2.xml><?xml version="1.0" encoding="utf-8"?>
<ds:datastoreItem xmlns:ds="http://schemas.openxmlformats.org/officeDocument/2006/customXml" ds:itemID="{24A140CC-8A3D-4271-A6A2-72D54FF0F03A}">
  <ds:schemaRefs>
    <ds:schemaRef ds:uri="office.server.policy"/>
  </ds:schemaRefs>
</ds:datastoreItem>
</file>

<file path=customXml/itemProps3.xml><?xml version="1.0" encoding="utf-8"?>
<ds:datastoreItem xmlns:ds="http://schemas.openxmlformats.org/officeDocument/2006/customXml" ds:itemID="{FCC5787D-6001-40D8-99CE-84DFCE9F553A}">
  <ds:schemaRefs>
    <ds:schemaRef ds:uri="http://schemas.microsoft.com/sharepoint/v3/contenttype/forms"/>
  </ds:schemaRefs>
</ds:datastoreItem>
</file>

<file path=customXml/itemProps4.xml><?xml version="1.0" encoding="utf-8"?>
<ds:datastoreItem xmlns:ds="http://schemas.openxmlformats.org/officeDocument/2006/customXml" ds:itemID="{0DD593A6-A238-4607-B4CA-91C628ED5F45}">
  <ds:schemaRefs>
    <ds:schemaRef ds:uri="38a536d4-4969-4874-b8c1-7306a20628ca"/>
    <ds:schemaRef ds:uri="481b8075-6354-4763-b122-874eba13fc8c"/>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microsoft.com/sharepoint/v3"/>
    <ds:schemaRef ds:uri="http://schemas.openxmlformats.org/package/2006/metadata/core-properties"/>
    <ds:schemaRef ds:uri="http://www.w3.org/2001/XMLSchema"/>
  </ds:schemaRefs>
</ds:datastoreItem>
</file>

<file path=customXml/itemProps5.xml><?xml version="1.0" encoding="utf-8"?>
<ds:datastoreItem xmlns:ds="http://schemas.openxmlformats.org/officeDocument/2006/customXml" ds:itemID="{993963B9-7192-4206-8C1E-4B7D7E9DA696}">
  <ds:schemaRefs>
    <ds:schemaRef ds:uri="38a536d4-4969-4874-b8c1-7306a20628ca"/>
    <ds:schemaRef ds:uri="http://schemas.microsoft.com/sharepoint/v3"/>
    <ds:schemaRef ds:uri="http://purl.org/dc/terms/"/>
    <ds:schemaRef ds:uri="http://schemas.openxmlformats.org/package/2006/metadata/core-properties"/>
    <ds:schemaRef ds:uri="http://schemas.microsoft.com/office/2006/documentManagement/types"/>
    <ds:schemaRef ds:uri="http://schemas.microsoft.com/office/infopath/2007/PartnerControls"/>
    <ds:schemaRef ds:uri="http://purl.org/dc/elements/1.1/"/>
    <ds:schemaRef ds:uri="http://schemas.microsoft.com/office/2006/metadata/properties"/>
    <ds:schemaRef ds:uri="481b8075-6354-4763-b122-874eba13fc8c"/>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VPSC - Generic</Template>
  <TotalTime>0</TotalTime>
  <Words>2137</Words>
  <Application>Microsoft Office PowerPoint</Application>
  <PresentationFormat>Widescreen</PresentationFormat>
  <Paragraphs>301</Paragraphs>
  <Slides>34</Slides>
  <Notes>2</Notes>
  <HiddenSlides>0</HiddenSlides>
  <MMClips>0</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34</vt:i4>
      </vt:variant>
    </vt:vector>
  </HeadingPairs>
  <TitlesOfParts>
    <vt:vector size="43" baseType="lpstr">
      <vt:lpstr>Arial</vt:lpstr>
      <vt:lpstr>VIC SemiBold</vt:lpstr>
      <vt:lpstr>VIC</vt:lpstr>
      <vt:lpstr>VIC Medium</vt:lpstr>
      <vt:lpstr>Arial,Sans-Serif</vt:lpstr>
      <vt:lpstr>Calibri</vt:lpstr>
      <vt:lpstr>Courier New</vt:lpstr>
      <vt:lpstr>VPSC Theme</vt:lpstr>
      <vt:lpstr>VPSC Theme</vt:lpstr>
      <vt:lpstr>People matter survey 2024 results </vt:lpstr>
      <vt:lpstr>Introduction</vt:lpstr>
      <vt:lpstr>What results you have access to</vt:lpstr>
      <vt:lpstr>Your People matter survey 2024 dashboards overview</vt:lpstr>
      <vt:lpstr>Your People matter survey 2024 dashboards</vt:lpstr>
      <vt:lpstr>Your People matter survey 2024 dashboards</vt:lpstr>
      <vt:lpstr>Your People matter survey 2024 dashboards</vt:lpstr>
      <vt:lpstr>How to access your People matter survey 2024  Qualtrics results dashboards</vt:lpstr>
      <vt:lpstr>Access to your results dashboards</vt:lpstr>
      <vt:lpstr>Your results dashboard</vt:lpstr>
      <vt:lpstr>Your People matter survey 2024 dashboards – Access levels</vt:lpstr>
      <vt:lpstr>How to navigate your dashboards</vt:lpstr>
      <vt:lpstr>Response rate dashboard</vt:lpstr>
      <vt:lpstr>Results dashboards: overall structure</vt:lpstr>
      <vt:lpstr>Results dashboards: result topics</vt:lpstr>
      <vt:lpstr>Results dashboards</vt:lpstr>
      <vt:lpstr>Results dashboards</vt:lpstr>
      <vt:lpstr>Results dashboards</vt:lpstr>
      <vt:lpstr>Results dashboards and diversity filters</vt:lpstr>
      <vt:lpstr>Results dashboards</vt:lpstr>
      <vt:lpstr>Results dashboards</vt:lpstr>
      <vt:lpstr>Results dashboards</vt:lpstr>
      <vt:lpstr>Results dashboards</vt:lpstr>
      <vt:lpstr>Custom questions dashboards</vt:lpstr>
      <vt:lpstr>Custom questions dashboards</vt:lpstr>
      <vt:lpstr>Free text comments dashboard</vt:lpstr>
      <vt:lpstr>VPS executive questions (new for 2024)</vt:lpstr>
      <vt:lpstr>How to export your results</vt:lpstr>
      <vt:lpstr>Exporting individual graphs / images</vt:lpstr>
      <vt:lpstr>Exporting pages</vt:lpstr>
      <vt:lpstr>Export notifications</vt:lpstr>
      <vt:lpstr>Privacy and anonymity</vt:lpstr>
      <vt:lpstr>Find out more</vt:lpstr>
      <vt:lpstr>End of presentation</vt:lpstr>
    </vt:vector>
  </TitlesOfParts>
  <Company>Victorian Public Sector Commission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Document title</dc:title>
  <dc:subject>Victorian Public Sector Commission Generic</dc:subject>
  <dc:creator>Nick Logan (VPSC)</dc:creator>
  <cp:lastModifiedBy>Flora Murad (VPSC)</cp:lastModifiedBy>
  <cp:revision>39</cp:revision>
  <cp:lastPrinted>2019-10-07T23:38:14Z</cp:lastPrinted>
  <dcterms:created xsi:type="dcterms:W3CDTF">2021-08-02T23:23:45Z</dcterms:created>
  <dcterms:modified xsi:type="dcterms:W3CDTF">2024-07-18T01:14:18Z</dcterms:modified>
  <cp:contentStatus>Final</cp:contentStatus>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0x010100EB086BFE39D32348940F0BBA78BB7A05</vt:lpwstr>
  </property>
  <property fmtid="{D5CDD505-2E9C-101B-9397-08002B2CF9AE}" pid="3" name="MediaServiceImageTags">
    <vt:lpwstr/>
  </property>
  <property fmtid="{D5CDD505-2E9C-101B-9397-08002B2CF9AE}" pid="4" name="MSIP_Label_7158ebbd-6c5e-441f-bfc9-4eb8c11e3978_Enabled">
    <vt:lpwstr>true</vt:lpwstr>
  </property>
  <property fmtid="{D5CDD505-2E9C-101B-9397-08002B2CF9AE}" pid="5" name="MSIP_Label_7158ebbd-6c5e-441f-bfc9-4eb8c11e3978_SetDate">
    <vt:lpwstr>2022-12-07T04:55:58Z</vt:lpwstr>
  </property>
  <property fmtid="{D5CDD505-2E9C-101B-9397-08002B2CF9AE}" pid="6" name="MSIP_Label_7158ebbd-6c5e-441f-bfc9-4eb8c11e3978_Method">
    <vt:lpwstr>Privileged</vt:lpwstr>
  </property>
  <property fmtid="{D5CDD505-2E9C-101B-9397-08002B2CF9AE}" pid="7" name="MSIP_Label_7158ebbd-6c5e-441f-bfc9-4eb8c11e3978_Name">
    <vt:lpwstr>7158ebbd-6c5e-441f-bfc9-4eb8c11e3978</vt:lpwstr>
  </property>
  <property fmtid="{D5CDD505-2E9C-101B-9397-08002B2CF9AE}" pid="8" name="MSIP_Label_7158ebbd-6c5e-441f-bfc9-4eb8c11e3978_SiteId">
    <vt:lpwstr>722ea0be-3e1c-4b11-ad6f-9401d6856e24</vt:lpwstr>
  </property>
  <property fmtid="{D5CDD505-2E9C-101B-9397-08002B2CF9AE}" pid="9" name="MSIP_Label_7158ebbd-6c5e-441f-bfc9-4eb8c11e3978_ActionId">
    <vt:lpwstr>35f42fa1-63ab-4ac4-b336-c26ce9bba1fd</vt:lpwstr>
  </property>
  <property fmtid="{D5CDD505-2E9C-101B-9397-08002B2CF9AE}" pid="10" name="MSIP_Label_7158ebbd-6c5e-441f-bfc9-4eb8c11e3978_ContentBits">
    <vt:lpwstr>2</vt:lpwstr>
  </property>
  <property fmtid="{D5CDD505-2E9C-101B-9397-08002B2CF9AE}" pid="11" name="_dlc_DocIdItemGuid">
    <vt:lpwstr>ff012156-2b2d-4345-baf7-0424c27bc1ac</vt:lpwstr>
  </property>
  <property fmtid="{D5CDD505-2E9C-101B-9397-08002B2CF9AE}" pid="12" name="Topic">
    <vt:lpwstr>185;#Technology and telecommunications:Data administration|0772b217-3e87-46d8-a96e-71b89035744c;#184;#Technology and telecommunications:Customer service|75f416b1-a153-438f-93dc-21f93ee4b810;#188;#Technology and telecommunications:Evaluation|0d989086-e8ef-494b-b4a5-6c0dcf726606</vt:lpwstr>
  </property>
  <property fmtid="{D5CDD505-2E9C-101B-9397-08002B2CF9AE}" pid="13" name="Project team">
    <vt:lpwstr>;#Communications and engagement;#Digital experience and content design;#Analytics;#Data and reporting;#</vt:lpwstr>
  </property>
  <property fmtid="{D5CDD505-2E9C-101B-9397-08002B2CF9AE}" pid="14" name="_docset_NoMedatataSyncRequired">
    <vt:lpwstr>False</vt:lpwstr>
  </property>
  <property fmtid="{D5CDD505-2E9C-101B-9397-08002B2CF9AE}" pid="15" name="_MarkAsFinal">
    <vt:bool>true</vt:bool>
  </property>
</Properties>
</file>